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1" r:id="rId3"/>
    <p:sldId id="287" r:id="rId4"/>
    <p:sldId id="266" r:id="rId5"/>
    <p:sldId id="259" r:id="rId6"/>
    <p:sldId id="294" r:id="rId7"/>
    <p:sldId id="295" r:id="rId8"/>
    <p:sldId id="260" r:id="rId9"/>
    <p:sldId id="288" r:id="rId10"/>
    <p:sldId id="289" r:id="rId11"/>
    <p:sldId id="290" r:id="rId12"/>
    <p:sldId id="291" r:id="rId13"/>
    <p:sldId id="292" r:id="rId14"/>
    <p:sldId id="293" r:id="rId15"/>
    <p:sldId id="257" r:id="rId16"/>
    <p:sldId id="29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77" d="100"/>
          <a:sy n="77" d="100"/>
        </p:scale>
        <p:origin x="2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18436-5987-4DCA-8E56-C5B6909EFF7F}" type="datetimeFigureOut">
              <a:rPr lang="en-CA" smtClean="0"/>
              <a:t>2024-06-02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F6F18-B488-480A-80BB-3B0D5126753C}" type="slidenum">
              <a:rPr lang="en-CA" smtClean="0"/>
              <a:t>‹#›</a:t>
            </a:fld>
            <a:endParaRPr lang="en-CA"/>
          </a:p>
        </p:txBody>
      </p:sp>
    </p:spTree>
    <p:extLst>
      <p:ext uri="{BB962C8B-B14F-4D97-AF65-F5344CB8AC3E}">
        <p14:creationId xmlns:p14="http://schemas.microsoft.com/office/powerpoint/2010/main" val="122672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4F6F18-B488-480A-80BB-3B0D5126753C}" type="slidenum">
              <a:rPr lang="en-CA" smtClean="0"/>
              <a:t>1</a:t>
            </a:fld>
            <a:endParaRPr lang="en-CA"/>
          </a:p>
        </p:txBody>
      </p:sp>
    </p:spTree>
    <p:extLst>
      <p:ext uri="{BB962C8B-B14F-4D97-AF65-F5344CB8AC3E}">
        <p14:creationId xmlns:p14="http://schemas.microsoft.com/office/powerpoint/2010/main" val="201115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10</a:t>
            </a:fld>
            <a:endParaRPr lang="en-CA"/>
          </a:p>
        </p:txBody>
      </p:sp>
    </p:spTree>
    <p:extLst>
      <p:ext uri="{BB962C8B-B14F-4D97-AF65-F5344CB8AC3E}">
        <p14:creationId xmlns:p14="http://schemas.microsoft.com/office/powerpoint/2010/main" val="397765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11</a:t>
            </a:fld>
            <a:endParaRPr lang="en-CA"/>
          </a:p>
        </p:txBody>
      </p:sp>
    </p:spTree>
    <p:extLst>
      <p:ext uri="{BB962C8B-B14F-4D97-AF65-F5344CB8AC3E}">
        <p14:creationId xmlns:p14="http://schemas.microsoft.com/office/powerpoint/2010/main" val="297263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12</a:t>
            </a:fld>
            <a:endParaRPr lang="en-CA"/>
          </a:p>
        </p:txBody>
      </p:sp>
    </p:spTree>
    <p:extLst>
      <p:ext uri="{BB962C8B-B14F-4D97-AF65-F5344CB8AC3E}">
        <p14:creationId xmlns:p14="http://schemas.microsoft.com/office/powerpoint/2010/main" val="404549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13</a:t>
            </a:fld>
            <a:endParaRPr lang="en-CA"/>
          </a:p>
        </p:txBody>
      </p:sp>
    </p:spTree>
    <p:extLst>
      <p:ext uri="{BB962C8B-B14F-4D97-AF65-F5344CB8AC3E}">
        <p14:creationId xmlns:p14="http://schemas.microsoft.com/office/powerpoint/2010/main" val="241759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14</a:t>
            </a:fld>
            <a:endParaRPr lang="en-CA"/>
          </a:p>
        </p:txBody>
      </p:sp>
    </p:spTree>
    <p:extLst>
      <p:ext uri="{BB962C8B-B14F-4D97-AF65-F5344CB8AC3E}">
        <p14:creationId xmlns:p14="http://schemas.microsoft.com/office/powerpoint/2010/main" val="247332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4F6F18-B488-480A-80BB-3B0D5126753C}" type="slidenum">
              <a:rPr lang="en-CA" smtClean="0"/>
              <a:t>15</a:t>
            </a:fld>
            <a:endParaRPr lang="en-CA"/>
          </a:p>
        </p:txBody>
      </p:sp>
    </p:spTree>
    <p:extLst>
      <p:ext uri="{BB962C8B-B14F-4D97-AF65-F5344CB8AC3E}">
        <p14:creationId xmlns:p14="http://schemas.microsoft.com/office/powerpoint/2010/main" val="253131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16</a:t>
            </a:fld>
            <a:endParaRPr lang="en-CA"/>
          </a:p>
        </p:txBody>
      </p:sp>
    </p:spTree>
    <p:extLst>
      <p:ext uri="{BB962C8B-B14F-4D97-AF65-F5344CB8AC3E}">
        <p14:creationId xmlns:p14="http://schemas.microsoft.com/office/powerpoint/2010/main" val="5358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4F6F18-B488-480A-80BB-3B0D5126753C}" type="slidenum">
              <a:rPr lang="en-CA" smtClean="0"/>
              <a:t>2</a:t>
            </a:fld>
            <a:endParaRPr lang="en-CA"/>
          </a:p>
        </p:txBody>
      </p:sp>
    </p:spTree>
    <p:extLst>
      <p:ext uri="{BB962C8B-B14F-4D97-AF65-F5344CB8AC3E}">
        <p14:creationId xmlns:p14="http://schemas.microsoft.com/office/powerpoint/2010/main" val="166592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3</a:t>
            </a:fld>
            <a:endParaRPr lang="en-CA"/>
          </a:p>
        </p:txBody>
      </p:sp>
    </p:spTree>
    <p:extLst>
      <p:ext uri="{BB962C8B-B14F-4D97-AF65-F5344CB8AC3E}">
        <p14:creationId xmlns:p14="http://schemas.microsoft.com/office/powerpoint/2010/main" val="269213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4</a:t>
            </a:fld>
            <a:endParaRPr lang="en-CA"/>
          </a:p>
        </p:txBody>
      </p:sp>
    </p:spTree>
    <p:extLst>
      <p:ext uri="{BB962C8B-B14F-4D97-AF65-F5344CB8AC3E}">
        <p14:creationId xmlns:p14="http://schemas.microsoft.com/office/powerpoint/2010/main" val="137031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4F6F18-B488-480A-80BB-3B0D5126753C}" type="slidenum">
              <a:rPr lang="en-CA" smtClean="0"/>
              <a:t>5</a:t>
            </a:fld>
            <a:endParaRPr lang="en-CA"/>
          </a:p>
        </p:txBody>
      </p:sp>
    </p:spTree>
    <p:extLst>
      <p:ext uri="{BB962C8B-B14F-4D97-AF65-F5344CB8AC3E}">
        <p14:creationId xmlns:p14="http://schemas.microsoft.com/office/powerpoint/2010/main" val="223956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6</a:t>
            </a:fld>
            <a:endParaRPr lang="en-CA"/>
          </a:p>
        </p:txBody>
      </p:sp>
    </p:spTree>
    <p:extLst>
      <p:ext uri="{BB962C8B-B14F-4D97-AF65-F5344CB8AC3E}">
        <p14:creationId xmlns:p14="http://schemas.microsoft.com/office/powerpoint/2010/main" val="323806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7</a:t>
            </a:fld>
            <a:endParaRPr lang="en-CA"/>
          </a:p>
        </p:txBody>
      </p:sp>
    </p:spTree>
    <p:extLst>
      <p:ext uri="{BB962C8B-B14F-4D97-AF65-F5344CB8AC3E}">
        <p14:creationId xmlns:p14="http://schemas.microsoft.com/office/powerpoint/2010/main" val="300817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4F6F18-B488-480A-80BB-3B0D5126753C}" type="slidenum">
              <a:rPr lang="en-CA" smtClean="0"/>
              <a:t>8</a:t>
            </a:fld>
            <a:endParaRPr lang="en-CA"/>
          </a:p>
        </p:txBody>
      </p:sp>
    </p:spTree>
    <p:extLst>
      <p:ext uri="{BB962C8B-B14F-4D97-AF65-F5344CB8AC3E}">
        <p14:creationId xmlns:p14="http://schemas.microsoft.com/office/powerpoint/2010/main" val="286940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F6F18-B488-480A-80BB-3B0D5126753C}" type="slidenum">
              <a:rPr lang="en-CA" smtClean="0"/>
              <a:t>9</a:t>
            </a:fld>
            <a:endParaRPr lang="en-CA"/>
          </a:p>
        </p:txBody>
      </p:sp>
    </p:spTree>
    <p:extLst>
      <p:ext uri="{BB962C8B-B14F-4D97-AF65-F5344CB8AC3E}">
        <p14:creationId xmlns:p14="http://schemas.microsoft.com/office/powerpoint/2010/main" val="172283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A7C615A2-9F91-4181-BC0F-A9904F2A2912}" type="datetimeFigureOut">
              <a:rPr lang="en-CA" smtClean="0"/>
              <a:t>2024-06-02</a:t>
            </a:fld>
            <a:endParaRPr lang="en-CA"/>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CA"/>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B57714B-6869-4462-9F2E-34AFDA56731B}" type="slidenum">
              <a:rPr lang="en-CA" smtClean="0"/>
              <a:t>‹#›</a:t>
            </a:fld>
            <a:endParaRPr lang="en-CA"/>
          </a:p>
        </p:txBody>
      </p:sp>
    </p:spTree>
    <p:extLst>
      <p:ext uri="{BB962C8B-B14F-4D97-AF65-F5344CB8AC3E}">
        <p14:creationId xmlns:p14="http://schemas.microsoft.com/office/powerpoint/2010/main" val="949747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615A2-9F91-4181-BC0F-A9904F2A2912}" type="datetimeFigureOut">
              <a:rPr lang="en-CA" smtClean="0"/>
              <a:t>2024-06-02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57714B-6869-4462-9F2E-34AFDA56731B}" type="slidenum">
              <a:rPr lang="en-CA" smtClean="0"/>
              <a:t>‹#›</a:t>
            </a:fld>
            <a:endParaRPr lang="en-CA"/>
          </a:p>
        </p:txBody>
      </p:sp>
    </p:spTree>
    <p:extLst>
      <p:ext uri="{BB962C8B-B14F-4D97-AF65-F5344CB8AC3E}">
        <p14:creationId xmlns:p14="http://schemas.microsoft.com/office/powerpoint/2010/main" val="253451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615A2-9F91-4181-BC0F-A9904F2A2912}" type="datetimeFigureOut">
              <a:rPr lang="en-CA" smtClean="0"/>
              <a:t>2024-06-02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57714B-6869-4462-9F2E-34AFDA56731B}" type="slidenum">
              <a:rPr lang="en-CA" smtClean="0"/>
              <a:t>‹#›</a:t>
            </a:fld>
            <a:endParaRPr lang="en-CA"/>
          </a:p>
        </p:txBody>
      </p:sp>
    </p:spTree>
    <p:extLst>
      <p:ext uri="{BB962C8B-B14F-4D97-AF65-F5344CB8AC3E}">
        <p14:creationId xmlns:p14="http://schemas.microsoft.com/office/powerpoint/2010/main" val="309728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A7C615A2-9F91-4181-BC0F-A9904F2A2912}" type="datetimeFigureOut">
              <a:rPr lang="en-CA" smtClean="0"/>
              <a:t>2024-06-02</a:t>
            </a:fld>
            <a:endParaRPr lang="en-CA"/>
          </a:p>
        </p:txBody>
      </p:sp>
      <p:sp>
        <p:nvSpPr>
          <p:cNvPr id="9" name="Slide Number Placeholder 8"/>
          <p:cNvSpPr>
            <a:spLocks noGrp="1"/>
          </p:cNvSpPr>
          <p:nvPr>
            <p:ph type="sldNum" sz="quarter" idx="15"/>
          </p:nvPr>
        </p:nvSpPr>
        <p:spPr/>
        <p:txBody>
          <a:bodyPr rtlCol="0"/>
          <a:lstStyle/>
          <a:p>
            <a:fld id="{6B57714B-6869-4462-9F2E-34AFDA56731B}"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extLst>
      <p:ext uri="{BB962C8B-B14F-4D97-AF65-F5344CB8AC3E}">
        <p14:creationId xmlns:p14="http://schemas.microsoft.com/office/powerpoint/2010/main" val="237423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A7C615A2-9F91-4181-BC0F-A9904F2A2912}" type="datetimeFigureOut">
              <a:rPr lang="en-CA" smtClean="0"/>
              <a:t>2024-06-02</a:t>
            </a:fld>
            <a:endParaRPr lang="en-CA"/>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CA"/>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6B57714B-6869-4462-9F2E-34AFDA56731B}" type="slidenum">
              <a:rPr lang="en-CA" smtClean="0"/>
              <a:t>‹#›</a:t>
            </a:fld>
            <a:endParaRPr lang="en-CA"/>
          </a:p>
        </p:txBody>
      </p:sp>
    </p:spTree>
    <p:extLst>
      <p:ext uri="{BB962C8B-B14F-4D97-AF65-F5344CB8AC3E}">
        <p14:creationId xmlns:p14="http://schemas.microsoft.com/office/powerpoint/2010/main" val="27598186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7C615A2-9F91-4181-BC0F-A9904F2A2912}" type="datetimeFigureOut">
              <a:rPr lang="en-CA" smtClean="0"/>
              <a:t>2024-06-02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57714B-6869-4462-9F2E-34AFDA56731B}" type="slidenum">
              <a:rPr lang="en-CA" smtClean="0"/>
              <a:t>‹#›</a:t>
            </a:fld>
            <a:endParaRPr lang="en-CA"/>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400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7C615A2-9F91-4181-BC0F-A9904F2A2912}" type="datetimeFigureOut">
              <a:rPr lang="en-CA" smtClean="0"/>
              <a:t>2024-06-02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B57714B-6869-4462-9F2E-34AFDA56731B}" type="slidenum">
              <a:rPr lang="en-CA" smtClean="0"/>
              <a:t>‹#›</a:t>
            </a:fld>
            <a:endParaRPr lang="en-CA"/>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67222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A7C615A2-9F91-4181-BC0F-A9904F2A2912}" type="datetimeFigureOut">
              <a:rPr lang="en-CA" smtClean="0"/>
              <a:t>2024-06-02</a:t>
            </a:fld>
            <a:endParaRPr lang="en-CA"/>
          </a:p>
        </p:txBody>
      </p:sp>
      <p:sp>
        <p:nvSpPr>
          <p:cNvPr id="7" name="Slide Number Placeholder 6"/>
          <p:cNvSpPr>
            <a:spLocks noGrp="1"/>
          </p:cNvSpPr>
          <p:nvPr>
            <p:ph type="sldNum" sz="quarter" idx="11"/>
          </p:nvPr>
        </p:nvSpPr>
        <p:spPr/>
        <p:txBody>
          <a:bodyPr rtlCol="0"/>
          <a:lstStyle/>
          <a:p>
            <a:fld id="{6B57714B-6869-4462-9F2E-34AFDA56731B}"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extLst>
      <p:ext uri="{BB962C8B-B14F-4D97-AF65-F5344CB8AC3E}">
        <p14:creationId xmlns:p14="http://schemas.microsoft.com/office/powerpoint/2010/main" val="148280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615A2-9F91-4181-BC0F-A9904F2A2912}" type="datetimeFigureOut">
              <a:rPr lang="en-CA" smtClean="0"/>
              <a:t>2024-06-02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B57714B-6869-4462-9F2E-34AFDA56731B}" type="slidenum">
              <a:rPr lang="en-CA" smtClean="0"/>
              <a:t>‹#›</a:t>
            </a:fld>
            <a:endParaRPr lang="en-CA"/>
          </a:p>
        </p:txBody>
      </p:sp>
    </p:spTree>
    <p:extLst>
      <p:ext uri="{BB962C8B-B14F-4D97-AF65-F5344CB8AC3E}">
        <p14:creationId xmlns:p14="http://schemas.microsoft.com/office/powerpoint/2010/main" val="294294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A7C615A2-9F91-4181-BC0F-A9904F2A2912}" type="datetimeFigureOut">
              <a:rPr lang="en-CA" smtClean="0"/>
              <a:t>2024-06-02</a:t>
            </a:fld>
            <a:endParaRPr lang="en-CA"/>
          </a:p>
        </p:txBody>
      </p:sp>
      <p:sp>
        <p:nvSpPr>
          <p:cNvPr id="22" name="Slide Number Placeholder 21"/>
          <p:cNvSpPr>
            <a:spLocks noGrp="1"/>
          </p:cNvSpPr>
          <p:nvPr>
            <p:ph type="sldNum" sz="quarter" idx="15"/>
          </p:nvPr>
        </p:nvSpPr>
        <p:spPr/>
        <p:txBody>
          <a:bodyPr rtlCol="0"/>
          <a:lstStyle/>
          <a:p>
            <a:fld id="{6B57714B-6869-4462-9F2E-34AFDA56731B}"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extLst>
      <p:ext uri="{BB962C8B-B14F-4D97-AF65-F5344CB8AC3E}">
        <p14:creationId xmlns:p14="http://schemas.microsoft.com/office/powerpoint/2010/main" val="6029778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A7C615A2-9F91-4181-BC0F-A9904F2A2912}" type="datetimeFigureOut">
              <a:rPr lang="en-CA" smtClean="0"/>
              <a:t>2024-06-02</a:t>
            </a:fld>
            <a:endParaRPr lang="en-CA"/>
          </a:p>
        </p:txBody>
      </p:sp>
      <p:sp>
        <p:nvSpPr>
          <p:cNvPr id="18" name="Slide Number Placeholder 17"/>
          <p:cNvSpPr>
            <a:spLocks noGrp="1"/>
          </p:cNvSpPr>
          <p:nvPr>
            <p:ph type="sldNum" sz="quarter" idx="11"/>
          </p:nvPr>
        </p:nvSpPr>
        <p:spPr/>
        <p:txBody>
          <a:bodyPr rtlCol="0"/>
          <a:lstStyle/>
          <a:p>
            <a:fld id="{6B57714B-6869-4462-9F2E-34AFDA56731B}"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extLst>
      <p:ext uri="{BB962C8B-B14F-4D97-AF65-F5344CB8AC3E}">
        <p14:creationId xmlns:p14="http://schemas.microsoft.com/office/powerpoint/2010/main" val="39479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A7C615A2-9F91-4181-BC0F-A9904F2A2912}" type="datetimeFigureOut">
              <a:rPr lang="en-CA" smtClean="0"/>
              <a:t>2024-06-02</a:t>
            </a:fld>
            <a:endParaRPr lang="en-CA"/>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B57714B-6869-4462-9F2E-34AFDA56731B}" type="slidenum">
              <a:rPr lang="en-CA" smtClean="0"/>
              <a:t>‹#›</a:t>
            </a:fld>
            <a:endParaRPr lang="en-CA"/>
          </a:p>
        </p:txBody>
      </p:sp>
    </p:spTree>
    <p:extLst>
      <p:ext uri="{BB962C8B-B14F-4D97-AF65-F5344CB8AC3E}">
        <p14:creationId xmlns:p14="http://schemas.microsoft.com/office/powerpoint/2010/main" val="245086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3" Type="http://schemas.openxmlformats.org/officeDocument/2006/relationships/image" Target="../media/image95.wmf"/><Relationship Id="rId18" Type="http://schemas.openxmlformats.org/officeDocument/2006/relationships/oleObject" Target="../embeddings/oleObject104.bin"/><Relationship Id="rId26" Type="http://schemas.openxmlformats.org/officeDocument/2006/relationships/oleObject" Target="../embeddings/oleObject107.bin"/><Relationship Id="rId39" Type="http://schemas.openxmlformats.org/officeDocument/2006/relationships/image" Target="../media/image102.wmf"/><Relationship Id="rId21" Type="http://schemas.openxmlformats.org/officeDocument/2006/relationships/image" Target="../media/image99.wmf"/><Relationship Id="rId34" Type="http://schemas.openxmlformats.org/officeDocument/2006/relationships/oleObject" Target="../embeddings/oleObject79.bin"/><Relationship Id="rId42" Type="http://schemas.openxmlformats.org/officeDocument/2006/relationships/oleObject" Target="../embeddings/oleObject110.bin"/><Relationship Id="rId47" Type="http://schemas.openxmlformats.org/officeDocument/2006/relationships/image" Target="../media/image106.wmf"/><Relationship Id="rId50" Type="http://schemas.openxmlformats.org/officeDocument/2006/relationships/oleObject" Target="../embeddings/oleObject114.bin"/><Relationship Id="rId55" Type="http://schemas.openxmlformats.org/officeDocument/2006/relationships/image" Target="../media/image109.wmf"/><Relationship Id="rId7" Type="http://schemas.openxmlformats.org/officeDocument/2006/relationships/image" Target="../media/image63.png"/><Relationship Id="rId2" Type="http://schemas.openxmlformats.org/officeDocument/2006/relationships/slideLayout" Target="../slideLayouts/slideLayout2.xml"/><Relationship Id="rId16" Type="http://schemas.openxmlformats.org/officeDocument/2006/relationships/oleObject" Target="../embeddings/oleObject103.bin"/><Relationship Id="rId29" Type="http://schemas.openxmlformats.org/officeDocument/2006/relationships/image" Target="../media/image70.wmf"/><Relationship Id="rId11" Type="http://schemas.openxmlformats.org/officeDocument/2006/relationships/image" Target="../media/image94.wmf"/><Relationship Id="rId24" Type="http://schemas.openxmlformats.org/officeDocument/2006/relationships/oleObject" Target="../embeddings/oleObject21.bin"/><Relationship Id="rId32" Type="http://schemas.openxmlformats.org/officeDocument/2006/relationships/oleObject" Target="../embeddings/oleObject78.bin"/><Relationship Id="rId37" Type="http://schemas.openxmlformats.org/officeDocument/2006/relationships/image" Target="../media/image81.wmf"/><Relationship Id="rId40" Type="http://schemas.openxmlformats.org/officeDocument/2006/relationships/oleObject" Target="../embeddings/oleObject109.bin"/><Relationship Id="rId45" Type="http://schemas.openxmlformats.org/officeDocument/2006/relationships/image" Target="../media/image105.wmf"/><Relationship Id="rId53" Type="http://schemas.openxmlformats.org/officeDocument/2006/relationships/image" Target="../media/image83.wmf"/><Relationship Id="rId58" Type="http://schemas.openxmlformats.org/officeDocument/2006/relationships/oleObject" Target="../embeddings/oleObject92.bin"/><Relationship Id="rId5" Type="http://schemas.openxmlformats.org/officeDocument/2006/relationships/oleObject" Target="../embeddings/oleObject98.bin"/><Relationship Id="rId19" Type="http://schemas.openxmlformats.org/officeDocument/2006/relationships/image" Target="../media/image98.wmf"/><Relationship Id="rId4" Type="http://schemas.openxmlformats.org/officeDocument/2006/relationships/image" Target="../media/image92.png"/><Relationship Id="rId9" Type="http://schemas.openxmlformats.org/officeDocument/2006/relationships/image" Target="../media/image93.wmf"/><Relationship Id="rId14" Type="http://schemas.openxmlformats.org/officeDocument/2006/relationships/oleObject" Target="../embeddings/oleObject102.bin"/><Relationship Id="rId22" Type="http://schemas.openxmlformats.org/officeDocument/2006/relationships/oleObject" Target="../embeddings/oleObject106.bin"/><Relationship Id="rId27" Type="http://schemas.openxmlformats.org/officeDocument/2006/relationships/image" Target="../media/image101.wmf"/><Relationship Id="rId30" Type="http://schemas.openxmlformats.org/officeDocument/2006/relationships/oleObject" Target="../embeddings/oleObject77.bin"/><Relationship Id="rId35" Type="http://schemas.openxmlformats.org/officeDocument/2006/relationships/image" Target="../media/image73.wmf"/><Relationship Id="rId43" Type="http://schemas.openxmlformats.org/officeDocument/2006/relationships/image" Target="../media/image104.wmf"/><Relationship Id="rId48" Type="http://schemas.openxmlformats.org/officeDocument/2006/relationships/oleObject" Target="../embeddings/oleObject113.bin"/><Relationship Id="rId56" Type="http://schemas.openxmlformats.org/officeDocument/2006/relationships/oleObject" Target="../embeddings/oleObject91.bin"/><Relationship Id="rId8" Type="http://schemas.openxmlformats.org/officeDocument/2006/relationships/oleObject" Target="../embeddings/oleObject99.bin"/><Relationship Id="rId51" Type="http://schemas.openxmlformats.org/officeDocument/2006/relationships/image" Target="../media/image108.wmf"/><Relationship Id="rId3" Type="http://schemas.openxmlformats.org/officeDocument/2006/relationships/notesSlide" Target="../notesSlides/notesSlide10.xml"/><Relationship Id="rId12" Type="http://schemas.openxmlformats.org/officeDocument/2006/relationships/oleObject" Target="../embeddings/oleObject101.bin"/><Relationship Id="rId17" Type="http://schemas.openxmlformats.org/officeDocument/2006/relationships/image" Target="../media/image97.wmf"/><Relationship Id="rId25" Type="http://schemas.openxmlformats.org/officeDocument/2006/relationships/image" Target="../media/image26.wmf"/><Relationship Id="rId33" Type="http://schemas.openxmlformats.org/officeDocument/2006/relationships/image" Target="../media/image72.wmf"/><Relationship Id="rId38" Type="http://schemas.openxmlformats.org/officeDocument/2006/relationships/oleObject" Target="../embeddings/oleObject108.bin"/><Relationship Id="rId46" Type="http://schemas.openxmlformats.org/officeDocument/2006/relationships/oleObject" Target="../embeddings/oleObject112.bin"/><Relationship Id="rId59" Type="http://schemas.openxmlformats.org/officeDocument/2006/relationships/image" Target="../media/image86.wmf"/><Relationship Id="rId20" Type="http://schemas.openxmlformats.org/officeDocument/2006/relationships/oleObject" Target="../embeddings/oleObject105.bin"/><Relationship Id="rId41" Type="http://schemas.openxmlformats.org/officeDocument/2006/relationships/image" Target="../media/image103.wmf"/><Relationship Id="rId54" Type="http://schemas.openxmlformats.org/officeDocument/2006/relationships/oleObject" Target="../embeddings/oleObject115.bin"/><Relationship Id="rId1" Type="http://schemas.openxmlformats.org/officeDocument/2006/relationships/tags" Target="../tags/tag11.xml"/><Relationship Id="rId6" Type="http://schemas.openxmlformats.org/officeDocument/2006/relationships/image" Target="../media/image87.wmf"/><Relationship Id="rId15" Type="http://schemas.openxmlformats.org/officeDocument/2006/relationships/image" Target="../media/image96.wmf"/><Relationship Id="rId23" Type="http://schemas.openxmlformats.org/officeDocument/2006/relationships/image" Target="../media/image100.wmf"/><Relationship Id="rId28" Type="http://schemas.openxmlformats.org/officeDocument/2006/relationships/oleObject" Target="../embeddings/oleObject76.bin"/><Relationship Id="rId36" Type="http://schemas.openxmlformats.org/officeDocument/2006/relationships/oleObject" Target="../embeddings/oleObject87.bin"/><Relationship Id="rId49" Type="http://schemas.openxmlformats.org/officeDocument/2006/relationships/image" Target="../media/image107.wmf"/><Relationship Id="rId57" Type="http://schemas.openxmlformats.org/officeDocument/2006/relationships/image" Target="../media/image85.wmf"/><Relationship Id="rId10" Type="http://schemas.openxmlformats.org/officeDocument/2006/relationships/oleObject" Target="../embeddings/oleObject100.bin"/><Relationship Id="rId31" Type="http://schemas.openxmlformats.org/officeDocument/2006/relationships/image" Target="../media/image71.wmf"/><Relationship Id="rId44" Type="http://schemas.openxmlformats.org/officeDocument/2006/relationships/oleObject" Target="../embeddings/oleObject111.bin"/><Relationship Id="rId52" Type="http://schemas.openxmlformats.org/officeDocument/2006/relationships/oleObject" Target="../embeddings/oleObject89.bin"/></Relationships>
</file>

<file path=ppt/slides/_rels/slide11.xml.rels><?xml version="1.0" encoding="UTF-8" standalone="yes"?>
<Relationships xmlns="http://schemas.openxmlformats.org/package/2006/relationships"><Relationship Id="rId13" Type="http://schemas.openxmlformats.org/officeDocument/2006/relationships/image" Target="../media/image113.wmf"/><Relationship Id="rId18" Type="http://schemas.openxmlformats.org/officeDocument/2006/relationships/oleObject" Target="../embeddings/oleObject122.bin"/><Relationship Id="rId26" Type="http://schemas.openxmlformats.org/officeDocument/2006/relationships/image" Target="../media/image119.wmf"/><Relationship Id="rId39" Type="http://schemas.openxmlformats.org/officeDocument/2006/relationships/oleObject" Target="../embeddings/oleObject131.bin"/><Relationship Id="rId21" Type="http://schemas.openxmlformats.org/officeDocument/2006/relationships/image" Target="../media/image117.wmf"/><Relationship Id="rId34" Type="http://schemas.openxmlformats.org/officeDocument/2006/relationships/image" Target="../media/image26.wmf"/><Relationship Id="rId42" Type="http://schemas.openxmlformats.org/officeDocument/2006/relationships/image" Target="../media/image125.wmf"/><Relationship Id="rId47" Type="http://schemas.openxmlformats.org/officeDocument/2006/relationships/oleObject" Target="../embeddings/oleObject135.bin"/><Relationship Id="rId50" Type="http://schemas.openxmlformats.org/officeDocument/2006/relationships/image" Target="../media/image83.wmf"/><Relationship Id="rId55" Type="http://schemas.openxmlformats.org/officeDocument/2006/relationships/oleObject" Target="../embeddings/oleObject137.bin"/><Relationship Id="rId7" Type="http://schemas.openxmlformats.org/officeDocument/2006/relationships/image" Target="../media/image63.png"/><Relationship Id="rId2" Type="http://schemas.openxmlformats.org/officeDocument/2006/relationships/slideLayout" Target="../slideLayouts/slideLayout2.xml"/><Relationship Id="rId16" Type="http://schemas.openxmlformats.org/officeDocument/2006/relationships/oleObject" Target="../embeddings/oleObject121.bin"/><Relationship Id="rId29" Type="http://schemas.openxmlformats.org/officeDocument/2006/relationships/oleObject" Target="../embeddings/oleObject127.bin"/><Relationship Id="rId11" Type="http://schemas.openxmlformats.org/officeDocument/2006/relationships/image" Target="../media/image112.wmf"/><Relationship Id="rId24" Type="http://schemas.openxmlformats.org/officeDocument/2006/relationships/image" Target="../media/image118.wmf"/><Relationship Id="rId32" Type="http://schemas.openxmlformats.org/officeDocument/2006/relationships/image" Target="../media/image122.wmf"/><Relationship Id="rId37" Type="http://schemas.openxmlformats.org/officeDocument/2006/relationships/oleObject" Target="../embeddings/oleObject130.bin"/><Relationship Id="rId40" Type="http://schemas.openxmlformats.org/officeDocument/2006/relationships/image" Target="../media/image124.wmf"/><Relationship Id="rId45" Type="http://schemas.openxmlformats.org/officeDocument/2006/relationships/oleObject" Target="../embeddings/oleObject134.bin"/><Relationship Id="rId53" Type="http://schemas.openxmlformats.org/officeDocument/2006/relationships/oleObject" Target="../embeddings/oleObject91.bin"/><Relationship Id="rId5" Type="http://schemas.openxmlformats.org/officeDocument/2006/relationships/oleObject" Target="../embeddings/oleObject116.bin"/><Relationship Id="rId10" Type="http://schemas.openxmlformats.org/officeDocument/2006/relationships/oleObject" Target="../embeddings/oleObject118.bin"/><Relationship Id="rId19" Type="http://schemas.openxmlformats.org/officeDocument/2006/relationships/image" Target="../media/image116.wmf"/><Relationship Id="rId31" Type="http://schemas.openxmlformats.org/officeDocument/2006/relationships/oleObject" Target="../embeddings/oleObject128.bin"/><Relationship Id="rId44" Type="http://schemas.openxmlformats.org/officeDocument/2006/relationships/image" Target="../media/image106.wmf"/><Relationship Id="rId52" Type="http://schemas.openxmlformats.org/officeDocument/2006/relationships/image" Target="../media/image127.wmf"/><Relationship Id="rId4" Type="http://schemas.openxmlformats.org/officeDocument/2006/relationships/image" Target="../media/image110.png"/><Relationship Id="rId9" Type="http://schemas.openxmlformats.org/officeDocument/2006/relationships/image" Target="../media/image111.wmf"/><Relationship Id="rId14" Type="http://schemas.openxmlformats.org/officeDocument/2006/relationships/oleObject" Target="../embeddings/oleObject120.bin"/><Relationship Id="rId22" Type="http://schemas.openxmlformats.org/officeDocument/2006/relationships/image" Target="../media/image92.png"/><Relationship Id="rId27" Type="http://schemas.openxmlformats.org/officeDocument/2006/relationships/oleObject" Target="../embeddings/oleObject126.bin"/><Relationship Id="rId30" Type="http://schemas.openxmlformats.org/officeDocument/2006/relationships/image" Target="../media/image121.wmf"/><Relationship Id="rId35" Type="http://schemas.openxmlformats.org/officeDocument/2006/relationships/oleObject" Target="../embeddings/oleObject129.bin"/><Relationship Id="rId43" Type="http://schemas.openxmlformats.org/officeDocument/2006/relationships/oleObject" Target="../embeddings/oleObject133.bin"/><Relationship Id="rId48" Type="http://schemas.openxmlformats.org/officeDocument/2006/relationships/image" Target="../media/image126.wmf"/><Relationship Id="rId56" Type="http://schemas.openxmlformats.org/officeDocument/2006/relationships/image" Target="../media/image128.wmf"/><Relationship Id="rId8" Type="http://schemas.openxmlformats.org/officeDocument/2006/relationships/oleObject" Target="../embeddings/oleObject117.bin"/><Relationship Id="rId51" Type="http://schemas.openxmlformats.org/officeDocument/2006/relationships/oleObject" Target="../embeddings/oleObject136.bin"/><Relationship Id="rId3" Type="http://schemas.openxmlformats.org/officeDocument/2006/relationships/notesSlide" Target="../notesSlides/notesSlide11.xml"/><Relationship Id="rId12" Type="http://schemas.openxmlformats.org/officeDocument/2006/relationships/oleObject" Target="../embeddings/oleObject119.bin"/><Relationship Id="rId17" Type="http://schemas.openxmlformats.org/officeDocument/2006/relationships/image" Target="../media/image115.wmf"/><Relationship Id="rId25" Type="http://schemas.openxmlformats.org/officeDocument/2006/relationships/oleObject" Target="../embeddings/oleObject125.bin"/><Relationship Id="rId33" Type="http://schemas.openxmlformats.org/officeDocument/2006/relationships/oleObject" Target="../embeddings/oleObject21.bin"/><Relationship Id="rId38" Type="http://schemas.openxmlformats.org/officeDocument/2006/relationships/image" Target="../media/image102.wmf"/><Relationship Id="rId46" Type="http://schemas.openxmlformats.org/officeDocument/2006/relationships/image" Target="../media/image107.wmf"/><Relationship Id="rId20" Type="http://schemas.openxmlformats.org/officeDocument/2006/relationships/oleObject" Target="../embeddings/oleObject123.bin"/><Relationship Id="rId41" Type="http://schemas.openxmlformats.org/officeDocument/2006/relationships/oleObject" Target="../embeddings/oleObject132.bin"/><Relationship Id="rId54" Type="http://schemas.openxmlformats.org/officeDocument/2006/relationships/image" Target="../media/image85.wmf"/><Relationship Id="rId1" Type="http://schemas.openxmlformats.org/officeDocument/2006/relationships/tags" Target="../tags/tag12.xml"/><Relationship Id="rId6" Type="http://schemas.openxmlformats.org/officeDocument/2006/relationships/image" Target="../media/image88.wmf"/><Relationship Id="rId15" Type="http://schemas.openxmlformats.org/officeDocument/2006/relationships/image" Target="../media/image114.wmf"/><Relationship Id="rId23" Type="http://schemas.openxmlformats.org/officeDocument/2006/relationships/oleObject" Target="../embeddings/oleObject124.bin"/><Relationship Id="rId28" Type="http://schemas.openxmlformats.org/officeDocument/2006/relationships/image" Target="../media/image120.wmf"/><Relationship Id="rId36" Type="http://schemas.openxmlformats.org/officeDocument/2006/relationships/image" Target="../media/image123.wmf"/><Relationship Id="rId49" Type="http://schemas.openxmlformats.org/officeDocument/2006/relationships/oleObject" Target="../embeddings/oleObject8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3.png"/><Relationship Id="rId5" Type="http://schemas.openxmlformats.org/officeDocument/2006/relationships/image" Target="../media/image89.wmf"/><Relationship Id="rId4" Type="http://schemas.openxmlformats.org/officeDocument/2006/relationships/oleObject" Target="../embeddings/oleObject138.bin"/></Relationships>
</file>

<file path=ppt/slides/_rels/slide13.xml.rels><?xml version="1.0" encoding="UTF-8" standalone="yes"?>
<Relationships xmlns="http://schemas.openxmlformats.org/package/2006/relationships"><Relationship Id="rId13" Type="http://schemas.openxmlformats.org/officeDocument/2006/relationships/image" Target="../media/image131.wmf"/><Relationship Id="rId18" Type="http://schemas.openxmlformats.org/officeDocument/2006/relationships/oleObject" Target="../embeddings/oleObject145.bin"/><Relationship Id="rId26" Type="http://schemas.openxmlformats.org/officeDocument/2006/relationships/oleObject" Target="../embeddings/oleObject21.bin"/><Relationship Id="rId39" Type="http://schemas.openxmlformats.org/officeDocument/2006/relationships/image" Target="../media/image142.wmf"/><Relationship Id="rId21" Type="http://schemas.openxmlformats.org/officeDocument/2006/relationships/image" Target="../media/image135.wmf"/><Relationship Id="rId34" Type="http://schemas.openxmlformats.org/officeDocument/2006/relationships/oleObject" Target="../embeddings/oleObject151.bin"/><Relationship Id="rId42" Type="http://schemas.openxmlformats.org/officeDocument/2006/relationships/oleObject" Target="../embeddings/oleObject155.bin"/><Relationship Id="rId47" Type="http://schemas.openxmlformats.org/officeDocument/2006/relationships/image" Target="../media/image146.wmf"/><Relationship Id="rId50" Type="http://schemas.openxmlformats.org/officeDocument/2006/relationships/oleObject" Target="../embeddings/oleObject159.bin"/><Relationship Id="rId55" Type="http://schemas.openxmlformats.org/officeDocument/2006/relationships/image" Target="../media/image83.wmf"/><Relationship Id="rId7" Type="http://schemas.openxmlformats.org/officeDocument/2006/relationships/oleObject" Target="../embeddings/oleObject140.bin"/><Relationship Id="rId2" Type="http://schemas.openxmlformats.org/officeDocument/2006/relationships/slideLayout" Target="../slideLayouts/slideLayout2.xml"/><Relationship Id="rId16" Type="http://schemas.openxmlformats.org/officeDocument/2006/relationships/oleObject" Target="../embeddings/oleObject144.bin"/><Relationship Id="rId29" Type="http://schemas.openxmlformats.org/officeDocument/2006/relationships/image" Target="../media/image138.wmf"/><Relationship Id="rId11" Type="http://schemas.openxmlformats.org/officeDocument/2006/relationships/image" Target="../media/image156.png"/><Relationship Id="rId24" Type="http://schemas.openxmlformats.org/officeDocument/2006/relationships/oleObject" Target="../embeddings/oleObject148.bin"/><Relationship Id="rId32" Type="http://schemas.openxmlformats.org/officeDocument/2006/relationships/oleObject" Target="../embeddings/oleObject150.bin"/><Relationship Id="rId37" Type="http://schemas.openxmlformats.org/officeDocument/2006/relationships/image" Target="../media/image141.wmf"/><Relationship Id="rId40" Type="http://schemas.openxmlformats.org/officeDocument/2006/relationships/oleObject" Target="../embeddings/oleObject154.bin"/><Relationship Id="rId45" Type="http://schemas.openxmlformats.org/officeDocument/2006/relationships/image" Target="../media/image145.wmf"/><Relationship Id="rId53" Type="http://schemas.openxmlformats.org/officeDocument/2006/relationships/image" Target="../media/image149.wmf"/><Relationship Id="rId58" Type="http://schemas.openxmlformats.org/officeDocument/2006/relationships/oleObject" Target="../embeddings/oleObject91.bin"/><Relationship Id="rId5" Type="http://schemas.openxmlformats.org/officeDocument/2006/relationships/image" Target="../media/image90.wmf"/><Relationship Id="rId61" Type="http://schemas.openxmlformats.org/officeDocument/2006/relationships/image" Target="../media/image151.wmf"/><Relationship Id="rId19" Type="http://schemas.openxmlformats.org/officeDocument/2006/relationships/image" Target="../media/image134.wmf"/><Relationship Id="rId14" Type="http://schemas.openxmlformats.org/officeDocument/2006/relationships/oleObject" Target="../embeddings/oleObject143.bin"/><Relationship Id="rId22" Type="http://schemas.openxmlformats.org/officeDocument/2006/relationships/oleObject" Target="../embeddings/oleObject147.bin"/><Relationship Id="rId27" Type="http://schemas.openxmlformats.org/officeDocument/2006/relationships/image" Target="../media/image26.wmf"/><Relationship Id="rId30" Type="http://schemas.openxmlformats.org/officeDocument/2006/relationships/oleObject" Target="../embeddings/oleObject130.bin"/><Relationship Id="rId35" Type="http://schemas.openxmlformats.org/officeDocument/2006/relationships/image" Target="../media/image140.wmf"/><Relationship Id="rId43" Type="http://schemas.openxmlformats.org/officeDocument/2006/relationships/image" Target="../media/image144.wmf"/><Relationship Id="rId48" Type="http://schemas.openxmlformats.org/officeDocument/2006/relationships/oleObject" Target="../embeddings/oleObject158.bin"/><Relationship Id="rId56" Type="http://schemas.openxmlformats.org/officeDocument/2006/relationships/oleObject" Target="../embeddings/oleObject161.bin"/><Relationship Id="rId8" Type="http://schemas.openxmlformats.org/officeDocument/2006/relationships/image" Target="../media/image129.wmf"/><Relationship Id="rId51" Type="http://schemas.openxmlformats.org/officeDocument/2006/relationships/image" Target="../media/image148.wmf"/><Relationship Id="rId3" Type="http://schemas.openxmlformats.org/officeDocument/2006/relationships/notesSlide" Target="../notesSlides/notesSlide13.xml"/><Relationship Id="rId12" Type="http://schemas.openxmlformats.org/officeDocument/2006/relationships/oleObject" Target="../embeddings/oleObject142.bin"/><Relationship Id="rId17" Type="http://schemas.openxmlformats.org/officeDocument/2006/relationships/image" Target="../media/image133.wmf"/><Relationship Id="rId25" Type="http://schemas.openxmlformats.org/officeDocument/2006/relationships/image" Target="../media/image137.wmf"/><Relationship Id="rId33" Type="http://schemas.openxmlformats.org/officeDocument/2006/relationships/image" Target="../media/image139.wmf"/><Relationship Id="rId38" Type="http://schemas.openxmlformats.org/officeDocument/2006/relationships/oleObject" Target="../embeddings/oleObject153.bin"/><Relationship Id="rId46" Type="http://schemas.openxmlformats.org/officeDocument/2006/relationships/oleObject" Target="../embeddings/oleObject157.bin"/><Relationship Id="rId59" Type="http://schemas.openxmlformats.org/officeDocument/2006/relationships/image" Target="../media/image85.wmf"/><Relationship Id="rId20" Type="http://schemas.openxmlformats.org/officeDocument/2006/relationships/oleObject" Target="../embeddings/oleObject146.bin"/><Relationship Id="rId41" Type="http://schemas.openxmlformats.org/officeDocument/2006/relationships/image" Target="../media/image143.wmf"/><Relationship Id="rId54" Type="http://schemas.openxmlformats.org/officeDocument/2006/relationships/oleObject" Target="../embeddings/oleObject89.bin"/><Relationship Id="rId1" Type="http://schemas.openxmlformats.org/officeDocument/2006/relationships/tags" Target="../tags/tag14.xml"/><Relationship Id="rId6" Type="http://schemas.openxmlformats.org/officeDocument/2006/relationships/image" Target="../media/image63.png"/><Relationship Id="rId15" Type="http://schemas.openxmlformats.org/officeDocument/2006/relationships/image" Target="../media/image132.wmf"/><Relationship Id="rId23" Type="http://schemas.openxmlformats.org/officeDocument/2006/relationships/image" Target="../media/image136.wmf"/><Relationship Id="rId28" Type="http://schemas.openxmlformats.org/officeDocument/2006/relationships/oleObject" Target="../embeddings/oleObject149.bin"/><Relationship Id="rId36" Type="http://schemas.openxmlformats.org/officeDocument/2006/relationships/oleObject" Target="../embeddings/oleObject152.bin"/><Relationship Id="rId49" Type="http://schemas.openxmlformats.org/officeDocument/2006/relationships/image" Target="../media/image147.wmf"/><Relationship Id="rId57" Type="http://schemas.openxmlformats.org/officeDocument/2006/relationships/image" Target="../media/image150.wmf"/><Relationship Id="rId10" Type="http://schemas.openxmlformats.org/officeDocument/2006/relationships/image" Target="../media/image130.wmf"/><Relationship Id="rId31" Type="http://schemas.openxmlformats.org/officeDocument/2006/relationships/image" Target="../media/image102.wmf"/><Relationship Id="rId44" Type="http://schemas.openxmlformats.org/officeDocument/2006/relationships/oleObject" Target="../embeddings/oleObject156.bin"/><Relationship Id="rId52" Type="http://schemas.openxmlformats.org/officeDocument/2006/relationships/oleObject" Target="../embeddings/oleObject160.bin"/><Relationship Id="rId60" Type="http://schemas.openxmlformats.org/officeDocument/2006/relationships/oleObject" Target="../embeddings/oleObject162.bin"/><Relationship Id="rId4" Type="http://schemas.openxmlformats.org/officeDocument/2006/relationships/oleObject" Target="../embeddings/oleObject139.bin"/><Relationship Id="rId9" Type="http://schemas.openxmlformats.org/officeDocument/2006/relationships/oleObject" Target="../embeddings/oleObject141.bin"/></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167.bin"/><Relationship Id="rId18" Type="http://schemas.openxmlformats.org/officeDocument/2006/relationships/oleObject" Target="../embeddings/oleObject169.bin"/><Relationship Id="rId26" Type="http://schemas.openxmlformats.org/officeDocument/2006/relationships/oleObject" Target="../embeddings/oleObject173.bin"/><Relationship Id="rId39" Type="http://schemas.openxmlformats.org/officeDocument/2006/relationships/image" Target="../media/image167.wmf"/><Relationship Id="rId21" Type="http://schemas.openxmlformats.org/officeDocument/2006/relationships/image" Target="../media/image159.wmf"/><Relationship Id="rId34" Type="http://schemas.openxmlformats.org/officeDocument/2006/relationships/oleObject" Target="../embeddings/oleObject177.bin"/><Relationship Id="rId42" Type="http://schemas.openxmlformats.org/officeDocument/2006/relationships/oleObject" Target="../embeddings/oleObject179.bin"/><Relationship Id="rId47" Type="http://schemas.openxmlformats.org/officeDocument/2006/relationships/image" Target="../media/image170.wmf"/><Relationship Id="rId50" Type="http://schemas.openxmlformats.org/officeDocument/2006/relationships/oleObject" Target="../embeddings/oleObject183.bin"/><Relationship Id="rId55" Type="http://schemas.openxmlformats.org/officeDocument/2006/relationships/image" Target="../media/image173.wmf"/><Relationship Id="rId63" Type="http://schemas.openxmlformats.org/officeDocument/2006/relationships/image" Target="../media/image175.wmf"/><Relationship Id="rId7" Type="http://schemas.openxmlformats.org/officeDocument/2006/relationships/oleObject" Target="../embeddings/oleObject164.bin"/><Relationship Id="rId2" Type="http://schemas.openxmlformats.org/officeDocument/2006/relationships/slideLayout" Target="../slideLayouts/slideLayout2.xml"/><Relationship Id="rId16" Type="http://schemas.openxmlformats.org/officeDocument/2006/relationships/oleObject" Target="../embeddings/oleObject168.bin"/><Relationship Id="rId29" Type="http://schemas.openxmlformats.org/officeDocument/2006/relationships/image" Target="../media/image163.wmf"/><Relationship Id="rId11" Type="http://schemas.openxmlformats.org/officeDocument/2006/relationships/oleObject" Target="../embeddings/oleObject166.bin"/><Relationship Id="rId24" Type="http://schemas.openxmlformats.org/officeDocument/2006/relationships/oleObject" Target="../embeddings/oleObject172.bin"/><Relationship Id="rId32" Type="http://schemas.openxmlformats.org/officeDocument/2006/relationships/oleObject" Target="../embeddings/oleObject176.bin"/><Relationship Id="rId37" Type="http://schemas.openxmlformats.org/officeDocument/2006/relationships/image" Target="../media/image26.wmf"/><Relationship Id="rId40" Type="http://schemas.openxmlformats.org/officeDocument/2006/relationships/oleObject" Target="../embeddings/oleObject130.bin"/><Relationship Id="rId45" Type="http://schemas.openxmlformats.org/officeDocument/2006/relationships/image" Target="../media/image169.wmf"/><Relationship Id="rId53" Type="http://schemas.openxmlformats.org/officeDocument/2006/relationships/image" Target="../media/image172.wmf"/><Relationship Id="rId58" Type="http://schemas.openxmlformats.org/officeDocument/2006/relationships/oleObject" Target="../embeddings/oleObject186.bin"/><Relationship Id="rId5" Type="http://schemas.openxmlformats.org/officeDocument/2006/relationships/image" Target="../media/image152.wmf"/><Relationship Id="rId61" Type="http://schemas.openxmlformats.org/officeDocument/2006/relationships/image" Target="../media/image85.wmf"/><Relationship Id="rId19" Type="http://schemas.openxmlformats.org/officeDocument/2006/relationships/image" Target="../media/image158.wmf"/><Relationship Id="rId14" Type="http://schemas.openxmlformats.org/officeDocument/2006/relationships/image" Target="../media/image156.wmf"/><Relationship Id="rId22" Type="http://schemas.openxmlformats.org/officeDocument/2006/relationships/oleObject" Target="../embeddings/oleObject171.bin"/><Relationship Id="rId27" Type="http://schemas.openxmlformats.org/officeDocument/2006/relationships/image" Target="../media/image162.wmf"/><Relationship Id="rId30" Type="http://schemas.openxmlformats.org/officeDocument/2006/relationships/oleObject" Target="../embeddings/oleObject175.bin"/><Relationship Id="rId35" Type="http://schemas.openxmlformats.org/officeDocument/2006/relationships/image" Target="../media/image166.wmf"/><Relationship Id="rId43" Type="http://schemas.openxmlformats.org/officeDocument/2006/relationships/image" Target="../media/image168.wmf"/><Relationship Id="rId48" Type="http://schemas.openxmlformats.org/officeDocument/2006/relationships/oleObject" Target="../embeddings/oleObject182.bin"/><Relationship Id="rId56" Type="http://schemas.openxmlformats.org/officeDocument/2006/relationships/oleObject" Target="../embeddings/oleObject89.bin"/><Relationship Id="rId8" Type="http://schemas.openxmlformats.org/officeDocument/2006/relationships/image" Target="../media/image153.wmf"/><Relationship Id="rId51" Type="http://schemas.openxmlformats.org/officeDocument/2006/relationships/image" Target="../media/image145.wmf"/><Relationship Id="rId3" Type="http://schemas.openxmlformats.org/officeDocument/2006/relationships/notesSlide" Target="../notesSlides/notesSlide14.xml"/><Relationship Id="rId12" Type="http://schemas.openxmlformats.org/officeDocument/2006/relationships/image" Target="../media/image155.wmf"/><Relationship Id="rId17" Type="http://schemas.openxmlformats.org/officeDocument/2006/relationships/image" Target="../media/image157.wmf"/><Relationship Id="rId25" Type="http://schemas.openxmlformats.org/officeDocument/2006/relationships/image" Target="../media/image161.wmf"/><Relationship Id="rId33" Type="http://schemas.openxmlformats.org/officeDocument/2006/relationships/image" Target="../media/image165.wmf"/><Relationship Id="rId38" Type="http://schemas.openxmlformats.org/officeDocument/2006/relationships/oleObject" Target="../embeddings/oleObject178.bin"/><Relationship Id="rId46" Type="http://schemas.openxmlformats.org/officeDocument/2006/relationships/oleObject" Target="../embeddings/oleObject181.bin"/><Relationship Id="rId59" Type="http://schemas.openxmlformats.org/officeDocument/2006/relationships/image" Target="../media/image174.wmf"/><Relationship Id="rId20" Type="http://schemas.openxmlformats.org/officeDocument/2006/relationships/oleObject" Target="../embeddings/oleObject170.bin"/><Relationship Id="rId41" Type="http://schemas.openxmlformats.org/officeDocument/2006/relationships/image" Target="../media/image102.wmf"/><Relationship Id="rId54" Type="http://schemas.openxmlformats.org/officeDocument/2006/relationships/oleObject" Target="../embeddings/oleObject185.bin"/><Relationship Id="rId62" Type="http://schemas.openxmlformats.org/officeDocument/2006/relationships/oleObject" Target="../embeddings/oleObject187.bin"/><Relationship Id="rId1" Type="http://schemas.openxmlformats.org/officeDocument/2006/relationships/tags" Target="../tags/tag15.xml"/><Relationship Id="rId6" Type="http://schemas.openxmlformats.org/officeDocument/2006/relationships/image" Target="../media/image63.png"/><Relationship Id="rId15" Type="http://schemas.openxmlformats.org/officeDocument/2006/relationships/image" Target="../media/image181.png"/><Relationship Id="rId23" Type="http://schemas.openxmlformats.org/officeDocument/2006/relationships/image" Target="../media/image160.wmf"/><Relationship Id="rId28" Type="http://schemas.openxmlformats.org/officeDocument/2006/relationships/oleObject" Target="../embeddings/oleObject174.bin"/><Relationship Id="rId36" Type="http://schemas.openxmlformats.org/officeDocument/2006/relationships/oleObject" Target="../embeddings/oleObject21.bin"/><Relationship Id="rId49" Type="http://schemas.openxmlformats.org/officeDocument/2006/relationships/image" Target="../media/image171.wmf"/><Relationship Id="rId57" Type="http://schemas.openxmlformats.org/officeDocument/2006/relationships/image" Target="../media/image83.wmf"/><Relationship Id="rId10" Type="http://schemas.openxmlformats.org/officeDocument/2006/relationships/image" Target="../media/image154.wmf"/><Relationship Id="rId31" Type="http://schemas.openxmlformats.org/officeDocument/2006/relationships/image" Target="../media/image164.wmf"/><Relationship Id="rId44" Type="http://schemas.openxmlformats.org/officeDocument/2006/relationships/oleObject" Target="../embeddings/oleObject180.bin"/><Relationship Id="rId52" Type="http://schemas.openxmlformats.org/officeDocument/2006/relationships/oleObject" Target="../embeddings/oleObject184.bin"/><Relationship Id="rId60" Type="http://schemas.openxmlformats.org/officeDocument/2006/relationships/oleObject" Target="../embeddings/oleObject91.bin"/><Relationship Id="rId4" Type="http://schemas.openxmlformats.org/officeDocument/2006/relationships/oleObject" Target="../embeddings/oleObject163.bin"/><Relationship Id="rId9" Type="http://schemas.openxmlformats.org/officeDocument/2006/relationships/oleObject" Target="../embeddings/oleObject16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0.bin"/><Relationship Id="rId3" Type="http://schemas.openxmlformats.org/officeDocument/2006/relationships/notesSlide" Target="../notesSlides/notesSlide15.xml"/><Relationship Id="rId7" Type="http://schemas.openxmlformats.org/officeDocument/2006/relationships/image" Target="../media/image177.w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oleObject" Target="../embeddings/oleObject189.bin"/><Relationship Id="rId5" Type="http://schemas.openxmlformats.org/officeDocument/2006/relationships/image" Target="../media/image176.wmf"/><Relationship Id="rId4" Type="http://schemas.openxmlformats.org/officeDocument/2006/relationships/oleObject" Target="../embeddings/oleObject188.bin"/><Relationship Id="rId9" Type="http://schemas.openxmlformats.org/officeDocument/2006/relationships/image" Target="../media/image178.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77.wmf"/><Relationship Id="rId4" Type="http://schemas.openxmlformats.org/officeDocument/2006/relationships/oleObject" Target="../embeddings/oleObject189.bin"/></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16.wmf"/><Relationship Id="rId7" Type="http://schemas.openxmlformats.org/officeDocument/2006/relationships/image" Target="../media/image10.wmf"/><Relationship Id="rId12" Type="http://schemas.openxmlformats.org/officeDocument/2006/relationships/image" Target="../media/image35.png"/><Relationship Id="rId17" Type="http://schemas.openxmlformats.org/officeDocument/2006/relationships/oleObject" Target="../embeddings/oleObject7.bin"/><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14.wmf"/><Relationship Id="rId20" Type="http://schemas.openxmlformats.org/officeDocument/2006/relationships/oleObject" Target="../embeddings/oleObject9.bin"/><Relationship Id="rId29" Type="http://schemas.openxmlformats.org/officeDocument/2006/relationships/image" Target="../media/image20.wmf"/><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12.wmf"/><Relationship Id="rId24" Type="http://schemas.openxmlformats.org/officeDocument/2006/relationships/oleObject" Target="../embeddings/oleObject11.bin"/><Relationship Id="rId5" Type="http://schemas.openxmlformats.org/officeDocument/2006/relationships/image" Target="../media/image9.wmf"/><Relationship Id="rId15" Type="http://schemas.openxmlformats.org/officeDocument/2006/relationships/oleObject" Target="../embeddings/oleObject6.bin"/><Relationship Id="rId23" Type="http://schemas.openxmlformats.org/officeDocument/2006/relationships/image" Target="../media/image17.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image" Target="../media/image13.wmf"/><Relationship Id="rId22" Type="http://schemas.openxmlformats.org/officeDocument/2006/relationships/oleObject" Target="../embeddings/oleObject10.bin"/><Relationship Id="rId27" Type="http://schemas.openxmlformats.org/officeDocument/2006/relationships/image" Target="../media/image1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6" Type="http://schemas.openxmlformats.org/officeDocument/2006/relationships/oleObject" Target="../embeddings/oleObject28.bin"/><Relationship Id="rId21" Type="http://schemas.openxmlformats.org/officeDocument/2006/relationships/image" Target="../media/image28.wmf"/><Relationship Id="rId42" Type="http://schemas.openxmlformats.org/officeDocument/2006/relationships/image" Target="../media/image36.wmf"/><Relationship Id="rId47" Type="http://schemas.openxmlformats.org/officeDocument/2006/relationships/oleObject" Target="../embeddings/oleObject39.bin"/><Relationship Id="rId63" Type="http://schemas.openxmlformats.org/officeDocument/2006/relationships/oleObject" Target="../embeddings/oleObject48.bin"/><Relationship Id="rId68" Type="http://schemas.openxmlformats.org/officeDocument/2006/relationships/oleObject" Target="../embeddings/oleObject51.bin"/><Relationship Id="rId16" Type="http://schemas.openxmlformats.org/officeDocument/2006/relationships/oleObject" Target="../embeddings/oleObject21.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37" Type="http://schemas.openxmlformats.org/officeDocument/2006/relationships/oleObject" Target="../embeddings/oleObject34.bin"/><Relationship Id="rId40" Type="http://schemas.openxmlformats.org/officeDocument/2006/relationships/image" Target="../media/image35.wmf"/><Relationship Id="rId45" Type="http://schemas.openxmlformats.org/officeDocument/2006/relationships/oleObject" Target="../embeddings/oleObject38.bin"/><Relationship Id="rId53" Type="http://schemas.openxmlformats.org/officeDocument/2006/relationships/image" Target="../media/image41.wmf"/><Relationship Id="rId58" Type="http://schemas.openxmlformats.org/officeDocument/2006/relationships/oleObject" Target="../embeddings/oleObject45.bin"/><Relationship Id="rId66" Type="http://schemas.openxmlformats.org/officeDocument/2006/relationships/image" Target="../media/image47.wmf"/><Relationship Id="rId74" Type="http://schemas.openxmlformats.org/officeDocument/2006/relationships/oleObject" Target="../embeddings/oleObject55.bin"/><Relationship Id="rId5" Type="http://schemas.openxmlformats.org/officeDocument/2006/relationships/image" Target="../media/image21.wmf"/><Relationship Id="rId61" Type="http://schemas.openxmlformats.org/officeDocument/2006/relationships/image" Target="../media/image45.wmf"/><Relationship Id="rId19" Type="http://schemas.openxmlformats.org/officeDocument/2006/relationships/image" Target="../media/image27.wmf"/><Relationship Id="rId14" Type="http://schemas.openxmlformats.org/officeDocument/2006/relationships/image" Target="../media/image25.wmf"/><Relationship Id="rId22" Type="http://schemas.openxmlformats.org/officeDocument/2006/relationships/oleObject" Target="../embeddings/oleObject24.bin"/><Relationship Id="rId27" Type="http://schemas.openxmlformats.org/officeDocument/2006/relationships/oleObject" Target="../embeddings/oleObject29.bin"/><Relationship Id="rId30" Type="http://schemas.openxmlformats.org/officeDocument/2006/relationships/image" Target="../media/image30.wmf"/><Relationship Id="rId35" Type="http://schemas.openxmlformats.org/officeDocument/2006/relationships/oleObject" Target="../embeddings/oleObject33.bin"/><Relationship Id="rId43" Type="http://schemas.openxmlformats.org/officeDocument/2006/relationships/oleObject" Target="../embeddings/oleObject37.bin"/><Relationship Id="rId48" Type="http://schemas.openxmlformats.org/officeDocument/2006/relationships/image" Target="../media/image39.wmf"/><Relationship Id="rId56" Type="http://schemas.openxmlformats.org/officeDocument/2006/relationships/oleObject" Target="../embeddings/oleObject44.bin"/><Relationship Id="rId64" Type="http://schemas.openxmlformats.org/officeDocument/2006/relationships/image" Target="../media/image46.wmf"/><Relationship Id="rId69" Type="http://schemas.openxmlformats.org/officeDocument/2006/relationships/image" Target="../media/image48.wmf"/><Relationship Id="rId77" Type="http://schemas.openxmlformats.org/officeDocument/2006/relationships/image" Target="../media/image50.wmf"/><Relationship Id="rId8" Type="http://schemas.openxmlformats.org/officeDocument/2006/relationships/oleObject" Target="../embeddings/oleObject16.bin"/><Relationship Id="rId51" Type="http://schemas.openxmlformats.org/officeDocument/2006/relationships/oleObject" Target="../embeddings/oleObject41.bin"/><Relationship Id="rId72" Type="http://schemas.openxmlformats.org/officeDocument/2006/relationships/oleObject" Target="../embeddings/oleObject53.bin"/><Relationship Id="rId3" Type="http://schemas.openxmlformats.org/officeDocument/2006/relationships/notesSlide" Target="../notesSlides/notesSlide5.xml"/><Relationship Id="rId12" Type="http://schemas.openxmlformats.org/officeDocument/2006/relationships/oleObject" Target="../embeddings/oleObject18.bin"/><Relationship Id="rId17" Type="http://schemas.openxmlformats.org/officeDocument/2006/relationships/image" Target="../media/image26.wmf"/><Relationship Id="rId25" Type="http://schemas.openxmlformats.org/officeDocument/2006/relationships/oleObject" Target="../embeddings/oleObject27.bin"/><Relationship Id="rId33" Type="http://schemas.openxmlformats.org/officeDocument/2006/relationships/oleObject" Target="../embeddings/oleObject32.bin"/><Relationship Id="rId38" Type="http://schemas.openxmlformats.org/officeDocument/2006/relationships/image" Target="../media/image34.wmf"/><Relationship Id="rId46" Type="http://schemas.openxmlformats.org/officeDocument/2006/relationships/image" Target="../media/image38.wmf"/><Relationship Id="rId59" Type="http://schemas.openxmlformats.org/officeDocument/2006/relationships/image" Target="../media/image44.wmf"/><Relationship Id="rId67" Type="http://schemas.openxmlformats.org/officeDocument/2006/relationships/oleObject" Target="../embeddings/oleObject50.bin"/><Relationship Id="rId20" Type="http://schemas.openxmlformats.org/officeDocument/2006/relationships/oleObject" Target="../embeddings/oleObject23.bin"/><Relationship Id="rId41" Type="http://schemas.openxmlformats.org/officeDocument/2006/relationships/oleObject" Target="../embeddings/oleObject36.bin"/><Relationship Id="rId54" Type="http://schemas.openxmlformats.org/officeDocument/2006/relationships/oleObject" Target="../embeddings/oleObject43.bin"/><Relationship Id="rId62" Type="http://schemas.openxmlformats.org/officeDocument/2006/relationships/oleObject" Target="../embeddings/oleObject47.bin"/><Relationship Id="rId70" Type="http://schemas.openxmlformats.org/officeDocument/2006/relationships/oleObject" Target="../embeddings/oleObject52.bin"/><Relationship Id="rId75" Type="http://schemas.openxmlformats.org/officeDocument/2006/relationships/oleObject" Target="../embeddings/oleObject56.bin"/><Relationship Id="rId1" Type="http://schemas.openxmlformats.org/officeDocument/2006/relationships/tags" Target="../tags/tag6.xml"/><Relationship Id="rId6"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5.bin"/><Relationship Id="rId28" Type="http://schemas.openxmlformats.org/officeDocument/2006/relationships/image" Target="../media/image29.wmf"/><Relationship Id="rId36" Type="http://schemas.openxmlformats.org/officeDocument/2006/relationships/image" Target="../media/image33.wmf"/><Relationship Id="rId49" Type="http://schemas.openxmlformats.org/officeDocument/2006/relationships/oleObject" Target="../embeddings/oleObject40.bin"/><Relationship Id="rId57" Type="http://schemas.openxmlformats.org/officeDocument/2006/relationships/image" Target="../media/image43.wmf"/><Relationship Id="rId10" Type="http://schemas.openxmlformats.org/officeDocument/2006/relationships/oleObject" Target="../embeddings/oleObject17.bin"/><Relationship Id="rId31" Type="http://schemas.openxmlformats.org/officeDocument/2006/relationships/oleObject" Target="../embeddings/oleObject31.bin"/><Relationship Id="rId44" Type="http://schemas.openxmlformats.org/officeDocument/2006/relationships/image" Target="../media/image37.wmf"/><Relationship Id="rId52" Type="http://schemas.openxmlformats.org/officeDocument/2006/relationships/oleObject" Target="../embeddings/oleObject42.bin"/><Relationship Id="rId60" Type="http://schemas.openxmlformats.org/officeDocument/2006/relationships/oleObject" Target="../embeddings/oleObject46.bin"/><Relationship Id="rId65" Type="http://schemas.openxmlformats.org/officeDocument/2006/relationships/oleObject" Target="../embeddings/oleObject49.bin"/><Relationship Id="rId73" Type="http://schemas.openxmlformats.org/officeDocument/2006/relationships/oleObject" Target="../embeddings/oleObject54.bin"/><Relationship Id="rId4" Type="http://schemas.openxmlformats.org/officeDocument/2006/relationships/oleObject" Target="../embeddings/oleObject14.bin"/><Relationship Id="rId9" Type="http://schemas.openxmlformats.org/officeDocument/2006/relationships/image" Target="../media/image23.wmf"/><Relationship Id="rId13" Type="http://schemas.openxmlformats.org/officeDocument/2006/relationships/oleObject" Target="../embeddings/oleObject19.bin"/><Relationship Id="rId18" Type="http://schemas.openxmlformats.org/officeDocument/2006/relationships/oleObject" Target="../embeddings/oleObject22.bin"/><Relationship Id="rId39" Type="http://schemas.openxmlformats.org/officeDocument/2006/relationships/oleObject" Target="../embeddings/oleObject35.bin"/><Relationship Id="rId34" Type="http://schemas.openxmlformats.org/officeDocument/2006/relationships/image" Target="../media/image32.wmf"/><Relationship Id="rId50" Type="http://schemas.openxmlformats.org/officeDocument/2006/relationships/image" Target="../media/image40.wmf"/><Relationship Id="rId55" Type="http://schemas.openxmlformats.org/officeDocument/2006/relationships/image" Target="../media/image42.wmf"/><Relationship Id="rId76" Type="http://schemas.openxmlformats.org/officeDocument/2006/relationships/oleObject" Target="../embeddings/oleObject57.bin"/><Relationship Id="rId7" Type="http://schemas.openxmlformats.org/officeDocument/2006/relationships/image" Target="../media/image22.wmf"/><Relationship Id="rId71" Type="http://schemas.openxmlformats.org/officeDocument/2006/relationships/image" Target="../media/image49.wmf"/><Relationship Id="rId2" Type="http://schemas.openxmlformats.org/officeDocument/2006/relationships/slideLayout" Target="../slideLayouts/slideLayout2.xml"/><Relationship Id="rId29" Type="http://schemas.openxmlformats.org/officeDocument/2006/relationships/oleObject" Target="../embeddings/oleObject30.bin"/></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3.wmf"/><Relationship Id="rId18" Type="http://schemas.openxmlformats.org/officeDocument/2006/relationships/oleObject" Target="../embeddings/oleObject63.bin"/><Relationship Id="rId3" Type="http://schemas.openxmlformats.org/officeDocument/2006/relationships/notesSlide" Target="../notesSlides/notesSlide6.xml"/><Relationship Id="rId21" Type="http://schemas.openxmlformats.org/officeDocument/2006/relationships/image" Target="../media/image57.wmf"/><Relationship Id="rId7" Type="http://schemas.openxmlformats.org/officeDocument/2006/relationships/image" Target="../media/image59.png"/><Relationship Id="rId12" Type="http://schemas.openxmlformats.org/officeDocument/2006/relationships/oleObject" Target="../embeddings/oleObject60.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tags" Target="../tags/tag7.xml"/><Relationship Id="rId6" Type="http://schemas.openxmlformats.org/officeDocument/2006/relationships/image" Target="../media/image51.wmf"/><Relationship Id="rId11" Type="http://schemas.openxmlformats.org/officeDocument/2006/relationships/image" Target="../media/image61.png"/><Relationship Id="rId5" Type="http://schemas.openxmlformats.org/officeDocument/2006/relationships/oleObject" Target="../embeddings/oleObject58.bin"/><Relationship Id="rId15" Type="http://schemas.openxmlformats.org/officeDocument/2006/relationships/image" Target="../media/image54.wmf"/><Relationship Id="rId10" Type="http://schemas.openxmlformats.org/officeDocument/2006/relationships/image" Target="../media/image52.wmf"/><Relationship Id="rId19" Type="http://schemas.openxmlformats.org/officeDocument/2006/relationships/image" Target="../media/image56.wmf"/><Relationship Id="rId4" Type="http://schemas.openxmlformats.org/officeDocument/2006/relationships/image" Target="../media/image58.png"/><Relationship Id="rId9" Type="http://schemas.openxmlformats.org/officeDocument/2006/relationships/oleObject" Target="../embeddings/oleObject59.bin"/><Relationship Id="rId14" Type="http://schemas.openxmlformats.org/officeDocument/2006/relationships/oleObject" Target="../embeddings/oleObject6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7.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66.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0.w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73.bin"/><Relationship Id="rId18" Type="http://schemas.openxmlformats.org/officeDocument/2006/relationships/image" Target="../media/image69.wmf"/><Relationship Id="rId26" Type="http://schemas.openxmlformats.org/officeDocument/2006/relationships/image" Target="../media/image73.wmf"/><Relationship Id="rId39" Type="http://schemas.openxmlformats.org/officeDocument/2006/relationships/oleObject" Target="../embeddings/oleObject86.bin"/><Relationship Id="rId21" Type="http://schemas.openxmlformats.org/officeDocument/2006/relationships/oleObject" Target="../embeddings/oleObject77.bin"/><Relationship Id="rId34" Type="http://schemas.openxmlformats.org/officeDocument/2006/relationships/image" Target="../media/image77.wmf"/><Relationship Id="rId42" Type="http://schemas.openxmlformats.org/officeDocument/2006/relationships/image" Target="../media/image81.wmf"/><Relationship Id="rId47" Type="http://schemas.openxmlformats.org/officeDocument/2006/relationships/oleObject" Target="../embeddings/oleObject90.bin"/><Relationship Id="rId50" Type="http://schemas.openxmlformats.org/officeDocument/2006/relationships/image" Target="../media/image85.wmf"/><Relationship Id="rId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68.wmf"/><Relationship Id="rId29" Type="http://schemas.openxmlformats.org/officeDocument/2006/relationships/oleObject" Target="../embeddings/oleObject81.bin"/><Relationship Id="rId11" Type="http://schemas.openxmlformats.org/officeDocument/2006/relationships/oleObject" Target="../embeddings/oleObject72.bin"/><Relationship Id="rId24" Type="http://schemas.openxmlformats.org/officeDocument/2006/relationships/image" Target="../media/image72.wmf"/><Relationship Id="rId32" Type="http://schemas.openxmlformats.org/officeDocument/2006/relationships/image" Target="../media/image76.wmf"/><Relationship Id="rId37" Type="http://schemas.openxmlformats.org/officeDocument/2006/relationships/oleObject" Target="../embeddings/oleObject85.bin"/><Relationship Id="rId40" Type="http://schemas.openxmlformats.org/officeDocument/2006/relationships/image" Target="../media/image80.wmf"/><Relationship Id="rId45" Type="http://schemas.openxmlformats.org/officeDocument/2006/relationships/oleObject" Target="../embeddings/oleObject89.bin"/><Relationship Id="rId5" Type="http://schemas.openxmlformats.org/officeDocument/2006/relationships/image" Target="../media/image62.wmf"/><Relationship Id="rId15" Type="http://schemas.openxmlformats.org/officeDocument/2006/relationships/oleObject" Target="../embeddings/oleObject74.bin"/><Relationship Id="rId23" Type="http://schemas.openxmlformats.org/officeDocument/2006/relationships/oleObject" Target="../embeddings/oleObject78.bin"/><Relationship Id="rId28" Type="http://schemas.openxmlformats.org/officeDocument/2006/relationships/image" Target="../media/image74.wmf"/><Relationship Id="rId36" Type="http://schemas.openxmlformats.org/officeDocument/2006/relationships/image" Target="../media/image78.wmf"/><Relationship Id="rId49" Type="http://schemas.openxmlformats.org/officeDocument/2006/relationships/oleObject" Target="../embeddings/oleObject91.bin"/><Relationship Id="rId10" Type="http://schemas.openxmlformats.org/officeDocument/2006/relationships/image" Target="../media/image65.wmf"/><Relationship Id="rId19" Type="http://schemas.openxmlformats.org/officeDocument/2006/relationships/oleObject" Target="../embeddings/oleObject76.bin"/><Relationship Id="rId31" Type="http://schemas.openxmlformats.org/officeDocument/2006/relationships/oleObject" Target="../embeddings/oleObject82.bin"/><Relationship Id="rId44" Type="http://schemas.openxmlformats.org/officeDocument/2006/relationships/image" Target="../media/image82.wmf"/><Relationship Id="rId52" Type="http://schemas.openxmlformats.org/officeDocument/2006/relationships/image" Target="../media/image86.wmf"/><Relationship Id="rId4" Type="http://schemas.openxmlformats.org/officeDocument/2006/relationships/oleObject" Target="../embeddings/oleObject69.bin"/><Relationship Id="rId9" Type="http://schemas.openxmlformats.org/officeDocument/2006/relationships/oleObject" Target="../embeddings/oleObject71.bin"/><Relationship Id="rId14" Type="http://schemas.openxmlformats.org/officeDocument/2006/relationships/image" Target="../media/image67.wmf"/><Relationship Id="rId22" Type="http://schemas.openxmlformats.org/officeDocument/2006/relationships/image" Target="../media/image71.wmf"/><Relationship Id="rId27" Type="http://schemas.openxmlformats.org/officeDocument/2006/relationships/oleObject" Target="../embeddings/oleObject80.bin"/><Relationship Id="rId30" Type="http://schemas.openxmlformats.org/officeDocument/2006/relationships/image" Target="../media/image75.wmf"/><Relationship Id="rId35" Type="http://schemas.openxmlformats.org/officeDocument/2006/relationships/oleObject" Target="../embeddings/oleObject84.bin"/><Relationship Id="rId43" Type="http://schemas.openxmlformats.org/officeDocument/2006/relationships/oleObject" Target="../embeddings/oleObject88.bin"/><Relationship Id="rId48" Type="http://schemas.openxmlformats.org/officeDocument/2006/relationships/image" Target="../media/image84.wmf"/><Relationship Id="rId8" Type="http://schemas.openxmlformats.org/officeDocument/2006/relationships/image" Target="../media/image64.wmf"/><Relationship Id="rId51" Type="http://schemas.openxmlformats.org/officeDocument/2006/relationships/oleObject" Target="../embeddings/oleObject92.bin"/><Relationship Id="rId3" Type="http://schemas.openxmlformats.org/officeDocument/2006/relationships/notesSlide" Target="../notesSlides/notesSlide8.xml"/><Relationship Id="rId12" Type="http://schemas.openxmlformats.org/officeDocument/2006/relationships/image" Target="../media/image66.wmf"/><Relationship Id="rId17" Type="http://schemas.openxmlformats.org/officeDocument/2006/relationships/oleObject" Target="../embeddings/oleObject75.bin"/><Relationship Id="rId25" Type="http://schemas.openxmlformats.org/officeDocument/2006/relationships/oleObject" Target="../embeddings/oleObject79.bin"/><Relationship Id="rId33" Type="http://schemas.openxmlformats.org/officeDocument/2006/relationships/oleObject" Target="../embeddings/oleObject83.bin"/><Relationship Id="rId38" Type="http://schemas.openxmlformats.org/officeDocument/2006/relationships/image" Target="../media/image79.wmf"/><Relationship Id="rId46" Type="http://schemas.openxmlformats.org/officeDocument/2006/relationships/image" Target="../media/image83.wmf"/><Relationship Id="rId20" Type="http://schemas.openxmlformats.org/officeDocument/2006/relationships/image" Target="../media/image70.wmf"/><Relationship Id="rId41" Type="http://schemas.openxmlformats.org/officeDocument/2006/relationships/oleObject" Target="../embeddings/oleObject87.bin"/><Relationship Id="rId1" Type="http://schemas.openxmlformats.org/officeDocument/2006/relationships/tags" Target="../tags/tag9.xml"/><Relationship Id="rId6"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91.wmf"/><Relationship Id="rId3" Type="http://schemas.openxmlformats.org/officeDocument/2006/relationships/notesSlide" Target="../notesSlides/notesSlide9.xml"/><Relationship Id="rId7" Type="http://schemas.openxmlformats.org/officeDocument/2006/relationships/image" Target="../media/image88.wmf"/><Relationship Id="rId12"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oleObject" Target="../embeddings/oleObject94.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8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Section 7.3</a:t>
            </a:r>
            <a:br>
              <a:rPr lang="en-CA" dirty="0"/>
            </a:br>
            <a:r>
              <a:rPr lang="en-CA" dirty="0"/>
              <a:t>Graphing Hyperbolas</a:t>
            </a:r>
          </a:p>
        </p:txBody>
      </p:sp>
      <p:sp>
        <p:nvSpPr>
          <p:cNvPr id="3" name="Subtitle 2"/>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362900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ADE6E2B-1B1D-4182-8B2F-3F8B111D38DE}"/>
              </a:ext>
            </a:extLst>
          </p:cNvPr>
          <p:cNvPicPr>
            <a:picLocks noChangeAspect="1"/>
          </p:cNvPicPr>
          <p:nvPr/>
        </p:nvPicPr>
        <p:blipFill>
          <a:blip r:embed="rId4"/>
          <a:stretch>
            <a:fillRect/>
          </a:stretch>
        </p:blipFill>
        <p:spPr>
          <a:xfrm>
            <a:off x="7459754" y="5270645"/>
            <a:ext cx="4411543" cy="1906616"/>
          </a:xfrm>
          <a:prstGeom prst="rect">
            <a:avLst/>
          </a:prstGeom>
        </p:spPr>
      </p:pic>
      <p:graphicFrame>
        <p:nvGraphicFramePr>
          <p:cNvPr id="4" name="Object 3">
            <a:extLst>
              <a:ext uri="{FF2B5EF4-FFF2-40B4-BE49-F238E27FC236}">
                <a16:creationId xmlns:a16="http://schemas.microsoft.com/office/drawing/2014/main" id="{CABB7348-9712-46BE-BB54-1ED0290F4520}"/>
              </a:ext>
            </a:extLst>
          </p:cNvPr>
          <p:cNvGraphicFramePr>
            <a:graphicFrameLocks noChangeAspect="1"/>
          </p:cNvGraphicFramePr>
          <p:nvPr>
            <p:extLst>
              <p:ext uri="{D42A27DB-BD31-4B8C-83A1-F6EECF244321}">
                <p14:modId xmlns:p14="http://schemas.microsoft.com/office/powerpoint/2010/main" val="2618073063"/>
              </p:ext>
            </p:extLst>
          </p:nvPr>
        </p:nvGraphicFramePr>
        <p:xfrm>
          <a:off x="333571" y="350810"/>
          <a:ext cx="4072777" cy="436369"/>
        </p:xfrm>
        <a:graphic>
          <a:graphicData uri="http://schemas.openxmlformats.org/presentationml/2006/ole">
            <mc:AlternateContent xmlns:mc="http://schemas.openxmlformats.org/markup-compatibility/2006">
              <mc:Choice xmlns:v="urn:schemas-microsoft-com:vml" Requires="v">
                <p:oleObj name="Equation" r:id="rId5" imgW="2133360" imgH="228600" progId="Equation.DSMT4">
                  <p:embed/>
                </p:oleObj>
              </mc:Choice>
              <mc:Fallback>
                <p:oleObj name="Equation" r:id="rId5" imgW="2133360" imgH="228600" progId="Equation.DSMT4">
                  <p:embed/>
                  <p:pic>
                    <p:nvPicPr>
                      <p:cNvPr id="4" name="Object 3">
                        <a:extLst>
                          <a:ext uri="{FF2B5EF4-FFF2-40B4-BE49-F238E27FC236}">
                            <a16:creationId xmlns:a16="http://schemas.microsoft.com/office/drawing/2014/main" id="{CABB7348-9712-46BE-BB54-1ED0290F4520}"/>
                          </a:ext>
                        </a:extLst>
                      </p:cNvPr>
                      <p:cNvPicPr/>
                      <p:nvPr/>
                    </p:nvPicPr>
                    <p:blipFill>
                      <a:blip r:embed="rId6"/>
                      <a:stretch>
                        <a:fillRect/>
                      </a:stretch>
                    </p:blipFill>
                    <p:spPr>
                      <a:xfrm>
                        <a:off x="333571" y="350810"/>
                        <a:ext cx="4072777" cy="436369"/>
                      </a:xfrm>
                      <a:prstGeom prst="rect">
                        <a:avLst/>
                      </a:prstGeom>
                    </p:spPr>
                  </p:pic>
                </p:oleObj>
              </mc:Fallback>
            </mc:AlternateContent>
          </a:graphicData>
        </a:graphic>
      </p:graphicFrame>
      <p:pic>
        <p:nvPicPr>
          <p:cNvPr id="5" name="Picture 29">
            <a:extLst>
              <a:ext uri="{FF2B5EF4-FFF2-40B4-BE49-F238E27FC236}">
                <a16:creationId xmlns:a16="http://schemas.microsoft.com/office/drawing/2014/main" id="{12EE06FC-03AF-4416-BCC9-F538997686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1026" y="882597"/>
            <a:ext cx="4338899" cy="44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B348FE1-E975-4B88-8A5D-2CF06F11C0FD}"/>
              </a:ext>
            </a:extLst>
          </p:cNvPr>
          <p:cNvSpPr txBox="1"/>
          <p:nvPr/>
        </p:nvSpPr>
        <p:spPr>
          <a:xfrm>
            <a:off x="5123378" y="276340"/>
            <a:ext cx="6333344" cy="646331"/>
          </a:xfrm>
          <a:prstGeom prst="rect">
            <a:avLst/>
          </a:prstGeom>
          <a:noFill/>
        </p:spPr>
        <p:txBody>
          <a:bodyPr wrap="square" rtlCol="0">
            <a:spAutoFit/>
          </a:bodyPr>
          <a:lstStyle/>
          <a:p>
            <a:r>
              <a:rPr lang="en-US" dirty="0">
                <a:solidFill>
                  <a:srgbClr val="FF0000"/>
                </a:solidFill>
              </a:rPr>
              <a:t>The first step is to convert equation into standard form by completing the square:</a:t>
            </a:r>
          </a:p>
        </p:txBody>
      </p:sp>
      <p:graphicFrame>
        <p:nvGraphicFramePr>
          <p:cNvPr id="7" name="Object 6">
            <a:extLst>
              <a:ext uri="{FF2B5EF4-FFF2-40B4-BE49-F238E27FC236}">
                <a16:creationId xmlns:a16="http://schemas.microsoft.com/office/drawing/2014/main" id="{918F7D42-E9C5-4FCF-991A-27D4B0BFFAE4}"/>
              </a:ext>
            </a:extLst>
          </p:cNvPr>
          <p:cNvGraphicFramePr>
            <a:graphicFrameLocks noChangeAspect="1"/>
          </p:cNvGraphicFramePr>
          <p:nvPr>
            <p:extLst>
              <p:ext uri="{D42A27DB-BD31-4B8C-83A1-F6EECF244321}">
                <p14:modId xmlns:p14="http://schemas.microsoft.com/office/powerpoint/2010/main" val="889729986"/>
              </p:ext>
            </p:extLst>
          </p:nvPr>
        </p:nvGraphicFramePr>
        <p:xfrm>
          <a:off x="449594" y="981020"/>
          <a:ext cx="3373437" cy="433388"/>
        </p:xfrm>
        <a:graphic>
          <a:graphicData uri="http://schemas.openxmlformats.org/presentationml/2006/ole">
            <mc:AlternateContent xmlns:mc="http://schemas.openxmlformats.org/markup-compatibility/2006">
              <mc:Choice xmlns:v="urn:schemas-microsoft-com:vml" Requires="v">
                <p:oleObj name="Equation" r:id="rId8" imgW="1777680" imgH="228600" progId="Equation.DSMT4">
                  <p:embed/>
                </p:oleObj>
              </mc:Choice>
              <mc:Fallback>
                <p:oleObj name="Equation" r:id="rId8" imgW="1777680" imgH="228600" progId="Equation.DSMT4">
                  <p:embed/>
                  <p:pic>
                    <p:nvPicPr>
                      <p:cNvPr id="7" name="Object 6">
                        <a:extLst>
                          <a:ext uri="{FF2B5EF4-FFF2-40B4-BE49-F238E27FC236}">
                            <a16:creationId xmlns:a16="http://schemas.microsoft.com/office/drawing/2014/main" id="{918F7D42-E9C5-4FCF-991A-27D4B0BFFAE4}"/>
                          </a:ext>
                        </a:extLst>
                      </p:cNvPr>
                      <p:cNvPicPr/>
                      <p:nvPr/>
                    </p:nvPicPr>
                    <p:blipFill>
                      <a:blip r:embed="rId9"/>
                      <a:stretch>
                        <a:fillRect/>
                      </a:stretch>
                    </p:blipFill>
                    <p:spPr>
                      <a:xfrm>
                        <a:off x="449594" y="981020"/>
                        <a:ext cx="3373437" cy="4333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E0B4109-CFC3-4C48-BE5C-FFEB7D71F5FE}"/>
              </a:ext>
            </a:extLst>
          </p:cNvPr>
          <p:cNvGraphicFramePr>
            <a:graphicFrameLocks noChangeAspect="1"/>
          </p:cNvGraphicFramePr>
          <p:nvPr>
            <p:extLst>
              <p:ext uri="{D42A27DB-BD31-4B8C-83A1-F6EECF244321}">
                <p14:modId xmlns:p14="http://schemas.microsoft.com/office/powerpoint/2010/main" val="3920814094"/>
              </p:ext>
            </p:extLst>
          </p:nvPr>
        </p:nvGraphicFramePr>
        <p:xfrm>
          <a:off x="277647" y="1491366"/>
          <a:ext cx="3832225" cy="528638"/>
        </p:xfrm>
        <a:graphic>
          <a:graphicData uri="http://schemas.openxmlformats.org/presentationml/2006/ole">
            <mc:AlternateContent xmlns:mc="http://schemas.openxmlformats.org/markup-compatibility/2006">
              <mc:Choice xmlns:v="urn:schemas-microsoft-com:vml" Requires="v">
                <p:oleObj name="Equation" r:id="rId10" imgW="2019240" imgH="279360" progId="Equation.DSMT4">
                  <p:embed/>
                </p:oleObj>
              </mc:Choice>
              <mc:Fallback>
                <p:oleObj name="Equation" r:id="rId10" imgW="2019240" imgH="279360" progId="Equation.DSMT4">
                  <p:embed/>
                  <p:pic>
                    <p:nvPicPr>
                      <p:cNvPr id="8" name="Object 7">
                        <a:extLst>
                          <a:ext uri="{FF2B5EF4-FFF2-40B4-BE49-F238E27FC236}">
                            <a16:creationId xmlns:a16="http://schemas.microsoft.com/office/drawing/2014/main" id="{CE0B4109-CFC3-4C48-BE5C-FFEB7D71F5FE}"/>
                          </a:ext>
                        </a:extLst>
                      </p:cNvPr>
                      <p:cNvPicPr/>
                      <p:nvPr/>
                    </p:nvPicPr>
                    <p:blipFill>
                      <a:blip r:embed="rId11"/>
                      <a:stretch>
                        <a:fillRect/>
                      </a:stretch>
                    </p:blipFill>
                    <p:spPr>
                      <a:xfrm>
                        <a:off x="277647" y="1491366"/>
                        <a:ext cx="3832225" cy="5286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A5BF994-CCA5-4B73-8D1B-5EF9CA3210D9}"/>
              </a:ext>
            </a:extLst>
          </p:cNvPr>
          <p:cNvGraphicFramePr>
            <a:graphicFrameLocks noChangeAspect="1"/>
          </p:cNvGraphicFramePr>
          <p:nvPr>
            <p:extLst>
              <p:ext uri="{D42A27DB-BD31-4B8C-83A1-F6EECF244321}">
                <p14:modId xmlns:p14="http://schemas.microsoft.com/office/powerpoint/2010/main" val="2318745539"/>
              </p:ext>
            </p:extLst>
          </p:nvPr>
        </p:nvGraphicFramePr>
        <p:xfrm>
          <a:off x="316217" y="2033643"/>
          <a:ext cx="3760787" cy="528637"/>
        </p:xfrm>
        <a:graphic>
          <a:graphicData uri="http://schemas.openxmlformats.org/presentationml/2006/ole">
            <mc:AlternateContent xmlns:mc="http://schemas.openxmlformats.org/markup-compatibility/2006">
              <mc:Choice xmlns:v="urn:schemas-microsoft-com:vml" Requires="v">
                <p:oleObj name="Equation" r:id="rId12" imgW="1981080" imgH="279360" progId="Equation.DSMT4">
                  <p:embed/>
                </p:oleObj>
              </mc:Choice>
              <mc:Fallback>
                <p:oleObj name="Equation" r:id="rId12" imgW="1981080" imgH="279360" progId="Equation.DSMT4">
                  <p:embed/>
                  <p:pic>
                    <p:nvPicPr>
                      <p:cNvPr id="9" name="Object 8">
                        <a:extLst>
                          <a:ext uri="{FF2B5EF4-FFF2-40B4-BE49-F238E27FC236}">
                            <a16:creationId xmlns:a16="http://schemas.microsoft.com/office/drawing/2014/main" id="{BA5BF994-CCA5-4B73-8D1B-5EF9CA3210D9}"/>
                          </a:ext>
                        </a:extLst>
                      </p:cNvPr>
                      <p:cNvPicPr/>
                      <p:nvPr/>
                    </p:nvPicPr>
                    <p:blipFill>
                      <a:blip r:embed="rId13"/>
                      <a:stretch>
                        <a:fillRect/>
                      </a:stretch>
                    </p:blipFill>
                    <p:spPr>
                      <a:xfrm>
                        <a:off x="316217" y="2033643"/>
                        <a:ext cx="3760787" cy="5286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97F9BA8-7F7F-43F4-B4F4-DDC7B80D75F2}"/>
              </a:ext>
            </a:extLst>
          </p:cNvPr>
          <p:cNvGraphicFramePr>
            <a:graphicFrameLocks noChangeAspect="1"/>
          </p:cNvGraphicFramePr>
          <p:nvPr>
            <p:extLst>
              <p:ext uri="{D42A27DB-BD31-4B8C-83A1-F6EECF244321}">
                <p14:modId xmlns:p14="http://schemas.microsoft.com/office/powerpoint/2010/main" val="3086049048"/>
              </p:ext>
            </p:extLst>
          </p:nvPr>
        </p:nvGraphicFramePr>
        <p:xfrm>
          <a:off x="294102" y="2536702"/>
          <a:ext cx="5711825" cy="528637"/>
        </p:xfrm>
        <a:graphic>
          <a:graphicData uri="http://schemas.openxmlformats.org/presentationml/2006/ole">
            <mc:AlternateContent xmlns:mc="http://schemas.openxmlformats.org/markup-compatibility/2006">
              <mc:Choice xmlns:v="urn:schemas-microsoft-com:vml" Requires="v">
                <p:oleObj name="Equation" r:id="rId14" imgW="3009600" imgH="279360" progId="Equation.DSMT4">
                  <p:embed/>
                </p:oleObj>
              </mc:Choice>
              <mc:Fallback>
                <p:oleObj name="Equation" r:id="rId14" imgW="3009600" imgH="279360" progId="Equation.DSMT4">
                  <p:embed/>
                  <p:pic>
                    <p:nvPicPr>
                      <p:cNvPr id="10" name="Object 9">
                        <a:extLst>
                          <a:ext uri="{FF2B5EF4-FFF2-40B4-BE49-F238E27FC236}">
                            <a16:creationId xmlns:a16="http://schemas.microsoft.com/office/drawing/2014/main" id="{597F9BA8-7F7F-43F4-B4F4-DDC7B80D75F2}"/>
                          </a:ext>
                        </a:extLst>
                      </p:cNvPr>
                      <p:cNvPicPr/>
                      <p:nvPr/>
                    </p:nvPicPr>
                    <p:blipFill>
                      <a:blip r:embed="rId15"/>
                      <a:stretch>
                        <a:fillRect/>
                      </a:stretch>
                    </p:blipFill>
                    <p:spPr>
                      <a:xfrm>
                        <a:off x="294102" y="2536702"/>
                        <a:ext cx="5711825" cy="5286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95CA155-B073-470C-8411-945859BAC17D}"/>
              </a:ext>
            </a:extLst>
          </p:cNvPr>
          <p:cNvGraphicFramePr>
            <a:graphicFrameLocks noChangeAspect="1"/>
          </p:cNvGraphicFramePr>
          <p:nvPr>
            <p:extLst>
              <p:ext uri="{D42A27DB-BD31-4B8C-83A1-F6EECF244321}">
                <p14:modId xmlns:p14="http://schemas.microsoft.com/office/powerpoint/2010/main" val="1860077476"/>
              </p:ext>
            </p:extLst>
          </p:nvPr>
        </p:nvGraphicFramePr>
        <p:xfrm>
          <a:off x="287572" y="3048015"/>
          <a:ext cx="5953125" cy="528637"/>
        </p:xfrm>
        <a:graphic>
          <a:graphicData uri="http://schemas.openxmlformats.org/presentationml/2006/ole">
            <mc:AlternateContent xmlns:mc="http://schemas.openxmlformats.org/markup-compatibility/2006">
              <mc:Choice xmlns:v="urn:schemas-microsoft-com:vml" Requires="v">
                <p:oleObj name="Equation" r:id="rId16" imgW="3136680" imgH="279360" progId="Equation.DSMT4">
                  <p:embed/>
                </p:oleObj>
              </mc:Choice>
              <mc:Fallback>
                <p:oleObj name="Equation" r:id="rId16" imgW="3136680" imgH="279360" progId="Equation.DSMT4">
                  <p:embed/>
                  <p:pic>
                    <p:nvPicPr>
                      <p:cNvPr id="11" name="Object 10">
                        <a:extLst>
                          <a:ext uri="{FF2B5EF4-FFF2-40B4-BE49-F238E27FC236}">
                            <a16:creationId xmlns:a16="http://schemas.microsoft.com/office/drawing/2014/main" id="{595CA155-B073-470C-8411-945859BAC17D}"/>
                          </a:ext>
                        </a:extLst>
                      </p:cNvPr>
                      <p:cNvPicPr/>
                      <p:nvPr/>
                    </p:nvPicPr>
                    <p:blipFill>
                      <a:blip r:embed="rId17"/>
                      <a:stretch>
                        <a:fillRect/>
                      </a:stretch>
                    </p:blipFill>
                    <p:spPr>
                      <a:xfrm>
                        <a:off x="287572" y="3048015"/>
                        <a:ext cx="5953125" cy="5286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8692FD0-2F78-47CF-8500-E42DCF434DF1}"/>
              </a:ext>
            </a:extLst>
          </p:cNvPr>
          <p:cNvGraphicFramePr>
            <a:graphicFrameLocks noChangeAspect="1"/>
          </p:cNvGraphicFramePr>
          <p:nvPr>
            <p:extLst>
              <p:ext uri="{D42A27DB-BD31-4B8C-83A1-F6EECF244321}">
                <p14:modId xmlns:p14="http://schemas.microsoft.com/office/powerpoint/2010/main" val="4175486193"/>
              </p:ext>
            </p:extLst>
          </p:nvPr>
        </p:nvGraphicFramePr>
        <p:xfrm>
          <a:off x="341893" y="3518453"/>
          <a:ext cx="3157537" cy="528638"/>
        </p:xfrm>
        <a:graphic>
          <a:graphicData uri="http://schemas.openxmlformats.org/presentationml/2006/ole">
            <mc:AlternateContent xmlns:mc="http://schemas.openxmlformats.org/markup-compatibility/2006">
              <mc:Choice xmlns:v="urn:schemas-microsoft-com:vml" Requires="v">
                <p:oleObj name="Equation" r:id="rId18" imgW="1663560" imgH="279360" progId="Equation.DSMT4">
                  <p:embed/>
                </p:oleObj>
              </mc:Choice>
              <mc:Fallback>
                <p:oleObj name="Equation" r:id="rId18" imgW="1663560" imgH="279360" progId="Equation.DSMT4">
                  <p:embed/>
                  <p:pic>
                    <p:nvPicPr>
                      <p:cNvPr id="12" name="Object 11">
                        <a:extLst>
                          <a:ext uri="{FF2B5EF4-FFF2-40B4-BE49-F238E27FC236}">
                            <a16:creationId xmlns:a16="http://schemas.microsoft.com/office/drawing/2014/main" id="{88692FD0-2F78-47CF-8500-E42DCF434DF1}"/>
                          </a:ext>
                        </a:extLst>
                      </p:cNvPr>
                      <p:cNvPicPr/>
                      <p:nvPr/>
                    </p:nvPicPr>
                    <p:blipFill>
                      <a:blip r:embed="rId19"/>
                      <a:stretch>
                        <a:fillRect/>
                      </a:stretch>
                    </p:blipFill>
                    <p:spPr>
                      <a:xfrm>
                        <a:off x="341893" y="3518453"/>
                        <a:ext cx="3157537" cy="5286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955069-88EE-4950-954C-911EDD1EDC84}"/>
              </a:ext>
            </a:extLst>
          </p:cNvPr>
          <p:cNvGraphicFramePr>
            <a:graphicFrameLocks noChangeAspect="1"/>
          </p:cNvGraphicFramePr>
          <p:nvPr>
            <p:extLst>
              <p:ext uri="{D42A27DB-BD31-4B8C-83A1-F6EECF244321}">
                <p14:modId xmlns:p14="http://schemas.microsoft.com/office/powerpoint/2010/main" val="2174600028"/>
              </p:ext>
            </p:extLst>
          </p:nvPr>
        </p:nvGraphicFramePr>
        <p:xfrm>
          <a:off x="466449" y="4051701"/>
          <a:ext cx="2698750" cy="865187"/>
        </p:xfrm>
        <a:graphic>
          <a:graphicData uri="http://schemas.openxmlformats.org/presentationml/2006/ole">
            <mc:AlternateContent xmlns:mc="http://schemas.openxmlformats.org/markup-compatibility/2006">
              <mc:Choice xmlns:v="urn:schemas-microsoft-com:vml" Requires="v">
                <p:oleObj name="Equation" r:id="rId20" imgW="1422360" imgH="457200" progId="Equation.DSMT4">
                  <p:embed/>
                </p:oleObj>
              </mc:Choice>
              <mc:Fallback>
                <p:oleObj name="Equation" r:id="rId20" imgW="1422360" imgH="457200" progId="Equation.DSMT4">
                  <p:embed/>
                  <p:pic>
                    <p:nvPicPr>
                      <p:cNvPr id="13" name="Object 12">
                        <a:extLst>
                          <a:ext uri="{FF2B5EF4-FFF2-40B4-BE49-F238E27FC236}">
                            <a16:creationId xmlns:a16="http://schemas.microsoft.com/office/drawing/2014/main" id="{EA955069-88EE-4950-954C-911EDD1EDC84}"/>
                          </a:ext>
                        </a:extLst>
                      </p:cNvPr>
                      <p:cNvPicPr/>
                      <p:nvPr/>
                    </p:nvPicPr>
                    <p:blipFill>
                      <a:blip r:embed="rId21"/>
                      <a:stretch>
                        <a:fillRect/>
                      </a:stretch>
                    </p:blipFill>
                    <p:spPr>
                      <a:xfrm>
                        <a:off x="466449" y="4051701"/>
                        <a:ext cx="2698750" cy="86518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78C153C-6127-429E-9CFB-687A0E9AE3EF}"/>
              </a:ext>
            </a:extLst>
          </p:cNvPr>
          <p:cNvGraphicFramePr>
            <a:graphicFrameLocks noChangeAspect="1"/>
          </p:cNvGraphicFramePr>
          <p:nvPr>
            <p:extLst>
              <p:ext uri="{D42A27DB-BD31-4B8C-83A1-F6EECF244321}">
                <p14:modId xmlns:p14="http://schemas.microsoft.com/office/powerpoint/2010/main" val="1244505838"/>
              </p:ext>
            </p:extLst>
          </p:nvPr>
        </p:nvGraphicFramePr>
        <p:xfrm>
          <a:off x="190707" y="5073457"/>
          <a:ext cx="1998662" cy="482600"/>
        </p:xfrm>
        <a:graphic>
          <a:graphicData uri="http://schemas.openxmlformats.org/presentationml/2006/ole">
            <mc:AlternateContent xmlns:mc="http://schemas.openxmlformats.org/markup-compatibility/2006">
              <mc:Choice xmlns:v="urn:schemas-microsoft-com:vml" Requires="v">
                <p:oleObj name="Equation" r:id="rId22" imgW="1054080" imgH="253800" progId="Equation.DSMT4">
                  <p:embed/>
                </p:oleObj>
              </mc:Choice>
              <mc:Fallback>
                <p:oleObj name="Equation" r:id="rId22" imgW="1054080" imgH="253800" progId="Equation.DSMT4">
                  <p:embed/>
                  <p:pic>
                    <p:nvPicPr>
                      <p:cNvPr id="14" name="Object 13">
                        <a:extLst>
                          <a:ext uri="{FF2B5EF4-FFF2-40B4-BE49-F238E27FC236}">
                            <a16:creationId xmlns:a16="http://schemas.microsoft.com/office/drawing/2014/main" id="{878C153C-6127-429E-9CFB-687A0E9AE3EF}"/>
                          </a:ext>
                        </a:extLst>
                      </p:cNvPr>
                      <p:cNvPicPr/>
                      <p:nvPr/>
                    </p:nvPicPr>
                    <p:blipFill>
                      <a:blip r:embed="rId23"/>
                      <a:stretch>
                        <a:fillRect/>
                      </a:stretch>
                    </p:blipFill>
                    <p:spPr>
                      <a:xfrm>
                        <a:off x="190707" y="5073457"/>
                        <a:ext cx="1998662" cy="482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4829104-69ED-46BD-89F7-F2B7BF9E2212}"/>
              </a:ext>
            </a:extLst>
          </p:cNvPr>
          <p:cNvGraphicFramePr>
            <a:graphicFrameLocks noChangeAspect="1"/>
          </p:cNvGraphicFramePr>
          <p:nvPr>
            <p:extLst>
              <p:ext uri="{D42A27DB-BD31-4B8C-83A1-F6EECF244321}">
                <p14:modId xmlns:p14="http://schemas.microsoft.com/office/powerpoint/2010/main" val="1968718427"/>
              </p:ext>
            </p:extLst>
          </p:nvPr>
        </p:nvGraphicFramePr>
        <p:xfrm>
          <a:off x="127796" y="5645489"/>
          <a:ext cx="1541463" cy="385762"/>
        </p:xfrm>
        <a:graphic>
          <a:graphicData uri="http://schemas.openxmlformats.org/presentationml/2006/ole">
            <mc:AlternateContent xmlns:mc="http://schemas.openxmlformats.org/markup-compatibility/2006">
              <mc:Choice xmlns:v="urn:schemas-microsoft-com:vml" Requires="v">
                <p:oleObj name="Equation" r:id="rId24" imgW="812520" imgH="203040" progId="Equation.DSMT4">
                  <p:embed/>
                </p:oleObj>
              </mc:Choice>
              <mc:Fallback>
                <p:oleObj name="Equation" r:id="rId24" imgW="812520" imgH="203040" progId="Equation.DSMT4">
                  <p:embed/>
                  <p:pic>
                    <p:nvPicPr>
                      <p:cNvPr id="15" name="Object 14">
                        <a:extLst>
                          <a:ext uri="{FF2B5EF4-FFF2-40B4-BE49-F238E27FC236}">
                            <a16:creationId xmlns:a16="http://schemas.microsoft.com/office/drawing/2014/main" id="{54829104-69ED-46BD-89F7-F2B7BF9E2212}"/>
                          </a:ext>
                        </a:extLst>
                      </p:cNvPr>
                      <p:cNvPicPr/>
                      <p:nvPr/>
                    </p:nvPicPr>
                    <p:blipFill>
                      <a:blip r:embed="rId25"/>
                      <a:stretch>
                        <a:fillRect/>
                      </a:stretch>
                    </p:blipFill>
                    <p:spPr>
                      <a:xfrm>
                        <a:off x="127796" y="5645489"/>
                        <a:ext cx="1541463" cy="3857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C451207-8CC9-4553-BF88-CE56A72169C6}"/>
              </a:ext>
            </a:extLst>
          </p:cNvPr>
          <p:cNvGraphicFramePr>
            <a:graphicFrameLocks noChangeAspect="1"/>
          </p:cNvGraphicFramePr>
          <p:nvPr>
            <p:extLst>
              <p:ext uri="{D42A27DB-BD31-4B8C-83A1-F6EECF244321}">
                <p14:modId xmlns:p14="http://schemas.microsoft.com/office/powerpoint/2010/main" val="3205429152"/>
              </p:ext>
            </p:extLst>
          </p:nvPr>
        </p:nvGraphicFramePr>
        <p:xfrm>
          <a:off x="1693781" y="5449971"/>
          <a:ext cx="2192337" cy="746125"/>
        </p:xfrm>
        <a:graphic>
          <a:graphicData uri="http://schemas.openxmlformats.org/presentationml/2006/ole">
            <mc:AlternateContent xmlns:mc="http://schemas.openxmlformats.org/markup-compatibility/2006">
              <mc:Choice xmlns:v="urn:schemas-microsoft-com:vml" Requires="v">
                <p:oleObj name="Equation" r:id="rId26" imgW="1155600" imgH="393480" progId="Equation.DSMT4">
                  <p:embed/>
                </p:oleObj>
              </mc:Choice>
              <mc:Fallback>
                <p:oleObj name="Equation" r:id="rId26" imgW="1155600" imgH="393480" progId="Equation.DSMT4">
                  <p:embed/>
                  <p:pic>
                    <p:nvPicPr>
                      <p:cNvPr id="16" name="Object 15">
                        <a:extLst>
                          <a:ext uri="{FF2B5EF4-FFF2-40B4-BE49-F238E27FC236}">
                            <a16:creationId xmlns:a16="http://schemas.microsoft.com/office/drawing/2014/main" id="{AC451207-8CC9-4553-BF88-CE56A72169C6}"/>
                          </a:ext>
                        </a:extLst>
                      </p:cNvPr>
                      <p:cNvPicPr/>
                      <p:nvPr/>
                    </p:nvPicPr>
                    <p:blipFill>
                      <a:blip r:embed="rId27"/>
                      <a:stretch>
                        <a:fillRect/>
                      </a:stretch>
                    </p:blipFill>
                    <p:spPr>
                      <a:xfrm>
                        <a:off x="1693781" y="5449971"/>
                        <a:ext cx="2192337" cy="746125"/>
                      </a:xfrm>
                      <a:prstGeom prst="rect">
                        <a:avLst/>
                      </a:prstGeom>
                    </p:spPr>
                  </p:pic>
                </p:oleObj>
              </mc:Fallback>
            </mc:AlternateContent>
          </a:graphicData>
        </a:graphic>
      </p:graphicFrame>
      <p:sp>
        <p:nvSpPr>
          <p:cNvPr id="17" name="Oval 16">
            <a:extLst>
              <a:ext uri="{FF2B5EF4-FFF2-40B4-BE49-F238E27FC236}">
                <a16:creationId xmlns:a16="http://schemas.microsoft.com/office/drawing/2014/main" id="{7208F5FF-6639-49A0-85D5-AECD8AF2C4CE}"/>
              </a:ext>
            </a:extLst>
          </p:cNvPr>
          <p:cNvSpPr/>
          <p:nvPr/>
        </p:nvSpPr>
        <p:spPr>
          <a:xfrm>
            <a:off x="9011192" y="4705493"/>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Arrow Connector 17">
            <a:extLst>
              <a:ext uri="{FF2B5EF4-FFF2-40B4-BE49-F238E27FC236}">
                <a16:creationId xmlns:a16="http://schemas.microsoft.com/office/drawing/2014/main" id="{182C5430-46DD-46AD-9F35-707E5C9053C7}"/>
              </a:ext>
            </a:extLst>
          </p:cNvPr>
          <p:cNvCxnSpPr>
            <a:cxnSpLocks/>
            <a:stCxn id="17" idx="6"/>
            <a:endCxn id="27" idx="2"/>
          </p:cNvCxnSpPr>
          <p:nvPr/>
        </p:nvCxnSpPr>
        <p:spPr>
          <a:xfrm>
            <a:off x="9122287" y="4756768"/>
            <a:ext cx="791242"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1D205DEA-2150-46D1-A822-AC944B4F46B0}"/>
              </a:ext>
            </a:extLst>
          </p:cNvPr>
          <p:cNvGraphicFramePr>
            <a:graphicFrameLocks noChangeAspect="1"/>
          </p:cNvGraphicFramePr>
          <p:nvPr>
            <p:extLst>
              <p:ext uri="{D42A27DB-BD31-4B8C-83A1-F6EECF244321}">
                <p14:modId xmlns:p14="http://schemas.microsoft.com/office/powerpoint/2010/main" val="19147615"/>
              </p:ext>
            </p:extLst>
          </p:nvPr>
        </p:nvGraphicFramePr>
        <p:xfrm>
          <a:off x="9451433" y="4713915"/>
          <a:ext cx="217487" cy="336550"/>
        </p:xfrm>
        <a:graphic>
          <a:graphicData uri="http://schemas.openxmlformats.org/presentationml/2006/ole">
            <mc:AlternateContent xmlns:mc="http://schemas.openxmlformats.org/markup-compatibility/2006">
              <mc:Choice xmlns:v="urn:schemas-microsoft-com:vml" Requires="v">
                <p:oleObj name="Equation" r:id="rId28" imgW="114120" imgH="177480" progId="Equation.DSMT4">
                  <p:embed/>
                </p:oleObj>
              </mc:Choice>
              <mc:Fallback>
                <p:oleObj name="Equation" r:id="rId28" imgW="114120" imgH="177480" progId="Equation.DSMT4">
                  <p:embed/>
                  <p:pic>
                    <p:nvPicPr>
                      <p:cNvPr id="19" name="Object 18">
                        <a:extLst>
                          <a:ext uri="{FF2B5EF4-FFF2-40B4-BE49-F238E27FC236}">
                            <a16:creationId xmlns:a16="http://schemas.microsoft.com/office/drawing/2014/main" id="{1D205DEA-2150-46D1-A822-AC944B4F46B0}"/>
                          </a:ext>
                        </a:extLst>
                      </p:cNvPr>
                      <p:cNvPicPr/>
                      <p:nvPr/>
                    </p:nvPicPr>
                    <p:blipFill>
                      <a:blip r:embed="rId29"/>
                      <a:stretch>
                        <a:fillRect/>
                      </a:stretch>
                    </p:blipFill>
                    <p:spPr>
                      <a:xfrm>
                        <a:off x="9451433" y="4713915"/>
                        <a:ext cx="217487" cy="33655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4EABB093-D66A-4708-88A7-9FFC1C596781}"/>
              </a:ext>
            </a:extLst>
          </p:cNvPr>
          <p:cNvCxnSpPr/>
          <p:nvPr/>
        </p:nvCxnSpPr>
        <p:spPr>
          <a:xfrm flipH="1">
            <a:off x="8086169" y="4759230"/>
            <a:ext cx="896817" cy="1"/>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F615F805-37B4-4D33-A4EE-419DA5028653}"/>
              </a:ext>
            </a:extLst>
          </p:cNvPr>
          <p:cNvGraphicFramePr>
            <a:graphicFrameLocks noChangeAspect="1"/>
          </p:cNvGraphicFramePr>
          <p:nvPr>
            <p:extLst>
              <p:ext uri="{D42A27DB-BD31-4B8C-83A1-F6EECF244321}">
                <p14:modId xmlns:p14="http://schemas.microsoft.com/office/powerpoint/2010/main" val="2355751031"/>
              </p:ext>
            </p:extLst>
          </p:nvPr>
        </p:nvGraphicFramePr>
        <p:xfrm>
          <a:off x="8481737" y="4705726"/>
          <a:ext cx="215900" cy="336550"/>
        </p:xfrm>
        <a:graphic>
          <a:graphicData uri="http://schemas.openxmlformats.org/presentationml/2006/ole">
            <mc:AlternateContent xmlns:mc="http://schemas.openxmlformats.org/markup-compatibility/2006">
              <mc:Choice xmlns:v="urn:schemas-microsoft-com:vml" Requires="v">
                <p:oleObj name="Equation" r:id="rId30" imgW="114120" imgH="177480" progId="Equation.DSMT4">
                  <p:embed/>
                </p:oleObj>
              </mc:Choice>
              <mc:Fallback>
                <p:oleObj name="Equation" r:id="rId30" imgW="114120" imgH="177480" progId="Equation.DSMT4">
                  <p:embed/>
                  <p:pic>
                    <p:nvPicPr>
                      <p:cNvPr id="21" name="Object 20">
                        <a:extLst>
                          <a:ext uri="{FF2B5EF4-FFF2-40B4-BE49-F238E27FC236}">
                            <a16:creationId xmlns:a16="http://schemas.microsoft.com/office/drawing/2014/main" id="{F615F805-37B4-4D33-A4EE-419DA5028653}"/>
                          </a:ext>
                        </a:extLst>
                      </p:cNvPr>
                      <p:cNvPicPr/>
                      <p:nvPr/>
                    </p:nvPicPr>
                    <p:blipFill>
                      <a:blip r:embed="rId31"/>
                      <a:stretch>
                        <a:fillRect/>
                      </a:stretch>
                    </p:blipFill>
                    <p:spPr>
                      <a:xfrm>
                        <a:off x="8481737" y="4705726"/>
                        <a:ext cx="215900" cy="336550"/>
                      </a:xfrm>
                      <a:prstGeom prst="rect">
                        <a:avLst/>
                      </a:prstGeom>
                    </p:spPr>
                  </p:pic>
                </p:oleObj>
              </mc:Fallback>
            </mc:AlternateContent>
          </a:graphicData>
        </a:graphic>
      </p:graphicFrame>
      <p:cxnSp>
        <p:nvCxnSpPr>
          <p:cNvPr id="22" name="Straight Arrow Connector 21">
            <a:extLst>
              <a:ext uri="{FF2B5EF4-FFF2-40B4-BE49-F238E27FC236}">
                <a16:creationId xmlns:a16="http://schemas.microsoft.com/office/drawing/2014/main" id="{598F0ED0-DAD0-4B76-B845-6B21548442E9}"/>
              </a:ext>
            </a:extLst>
          </p:cNvPr>
          <p:cNvCxnSpPr/>
          <p:nvPr/>
        </p:nvCxnSpPr>
        <p:spPr>
          <a:xfrm rot="16200000">
            <a:off x="8799563" y="4423474"/>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3" name="Object 22">
            <a:extLst>
              <a:ext uri="{FF2B5EF4-FFF2-40B4-BE49-F238E27FC236}">
                <a16:creationId xmlns:a16="http://schemas.microsoft.com/office/drawing/2014/main" id="{7F694CEA-BBF0-4C0D-9125-C13E5C0AA05C}"/>
              </a:ext>
            </a:extLst>
          </p:cNvPr>
          <p:cNvGraphicFramePr>
            <a:graphicFrameLocks noChangeAspect="1"/>
          </p:cNvGraphicFramePr>
          <p:nvPr>
            <p:extLst>
              <p:ext uri="{D42A27DB-BD31-4B8C-83A1-F6EECF244321}">
                <p14:modId xmlns:p14="http://schemas.microsoft.com/office/powerpoint/2010/main" val="1989756411"/>
              </p:ext>
            </p:extLst>
          </p:nvPr>
        </p:nvGraphicFramePr>
        <p:xfrm>
          <a:off x="9070598" y="4335411"/>
          <a:ext cx="241300" cy="312738"/>
        </p:xfrm>
        <a:graphic>
          <a:graphicData uri="http://schemas.openxmlformats.org/presentationml/2006/ole">
            <mc:AlternateContent xmlns:mc="http://schemas.openxmlformats.org/markup-compatibility/2006">
              <mc:Choice xmlns:v="urn:schemas-microsoft-com:vml" Requires="v">
                <p:oleObj name="Equation" r:id="rId32" imgW="126720" imgH="164880" progId="Equation.DSMT4">
                  <p:embed/>
                </p:oleObj>
              </mc:Choice>
              <mc:Fallback>
                <p:oleObj name="Equation" r:id="rId32" imgW="126720" imgH="164880" progId="Equation.DSMT4">
                  <p:embed/>
                  <p:pic>
                    <p:nvPicPr>
                      <p:cNvPr id="23" name="Object 22">
                        <a:extLst>
                          <a:ext uri="{FF2B5EF4-FFF2-40B4-BE49-F238E27FC236}">
                            <a16:creationId xmlns:a16="http://schemas.microsoft.com/office/drawing/2014/main" id="{7F694CEA-BBF0-4C0D-9125-C13E5C0AA05C}"/>
                          </a:ext>
                        </a:extLst>
                      </p:cNvPr>
                      <p:cNvPicPr/>
                      <p:nvPr/>
                    </p:nvPicPr>
                    <p:blipFill>
                      <a:blip r:embed="rId33"/>
                      <a:stretch>
                        <a:fillRect/>
                      </a:stretch>
                    </p:blipFill>
                    <p:spPr>
                      <a:xfrm>
                        <a:off x="9070598" y="4335411"/>
                        <a:ext cx="241300" cy="312738"/>
                      </a:xfrm>
                      <a:prstGeom prst="rect">
                        <a:avLst/>
                      </a:prstGeom>
                    </p:spPr>
                  </p:pic>
                </p:oleObj>
              </mc:Fallback>
            </mc:AlternateContent>
          </a:graphicData>
        </a:graphic>
      </p:graphicFrame>
      <p:cxnSp>
        <p:nvCxnSpPr>
          <p:cNvPr id="24" name="Straight Arrow Connector 23">
            <a:extLst>
              <a:ext uri="{FF2B5EF4-FFF2-40B4-BE49-F238E27FC236}">
                <a16:creationId xmlns:a16="http://schemas.microsoft.com/office/drawing/2014/main" id="{0DAB1E70-9173-41BB-AD9D-476CE8799511}"/>
              </a:ext>
            </a:extLst>
          </p:cNvPr>
          <p:cNvCxnSpPr/>
          <p:nvPr/>
        </p:nvCxnSpPr>
        <p:spPr>
          <a:xfrm rot="5400000" flipV="1">
            <a:off x="8794997" y="5069621"/>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72284D5C-E60E-4FE3-BF09-89207C96487D}"/>
              </a:ext>
            </a:extLst>
          </p:cNvPr>
          <p:cNvGraphicFramePr>
            <a:graphicFrameLocks noChangeAspect="1"/>
          </p:cNvGraphicFramePr>
          <p:nvPr>
            <p:extLst>
              <p:ext uri="{D42A27DB-BD31-4B8C-83A1-F6EECF244321}">
                <p14:modId xmlns:p14="http://schemas.microsoft.com/office/powerpoint/2010/main" val="1655028953"/>
              </p:ext>
            </p:extLst>
          </p:nvPr>
        </p:nvGraphicFramePr>
        <p:xfrm>
          <a:off x="9062029" y="4885232"/>
          <a:ext cx="241300" cy="312737"/>
        </p:xfrm>
        <a:graphic>
          <a:graphicData uri="http://schemas.openxmlformats.org/presentationml/2006/ole">
            <mc:AlternateContent xmlns:mc="http://schemas.openxmlformats.org/markup-compatibility/2006">
              <mc:Choice xmlns:v="urn:schemas-microsoft-com:vml" Requires="v">
                <p:oleObj name="Equation" r:id="rId34" imgW="126720" imgH="164880" progId="Equation.DSMT4">
                  <p:embed/>
                </p:oleObj>
              </mc:Choice>
              <mc:Fallback>
                <p:oleObj name="Equation" r:id="rId34" imgW="126720" imgH="164880" progId="Equation.DSMT4">
                  <p:embed/>
                  <p:pic>
                    <p:nvPicPr>
                      <p:cNvPr id="25" name="Object 24">
                        <a:extLst>
                          <a:ext uri="{FF2B5EF4-FFF2-40B4-BE49-F238E27FC236}">
                            <a16:creationId xmlns:a16="http://schemas.microsoft.com/office/drawing/2014/main" id="{72284D5C-E60E-4FE3-BF09-89207C96487D}"/>
                          </a:ext>
                        </a:extLst>
                      </p:cNvPr>
                      <p:cNvPicPr/>
                      <p:nvPr/>
                    </p:nvPicPr>
                    <p:blipFill>
                      <a:blip r:embed="rId35"/>
                      <a:stretch>
                        <a:fillRect/>
                      </a:stretch>
                    </p:blipFill>
                    <p:spPr>
                      <a:xfrm>
                        <a:off x="9062029" y="4885232"/>
                        <a:ext cx="241300" cy="31273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C5449F18-AEF0-4EFC-9803-6BD2E527AC98}"/>
              </a:ext>
            </a:extLst>
          </p:cNvPr>
          <p:cNvSpPr/>
          <p:nvPr/>
        </p:nvSpPr>
        <p:spPr>
          <a:xfrm>
            <a:off x="8154444" y="4158641"/>
            <a:ext cx="1828800" cy="1171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4FB340B2-6010-45B2-BC2A-04C61FB428FF}"/>
              </a:ext>
            </a:extLst>
          </p:cNvPr>
          <p:cNvSpPr/>
          <p:nvPr/>
        </p:nvSpPr>
        <p:spPr>
          <a:xfrm>
            <a:off x="9913529" y="4705493"/>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0B4679D7-6309-4929-A675-DCC718840114}"/>
              </a:ext>
            </a:extLst>
          </p:cNvPr>
          <p:cNvSpPr/>
          <p:nvPr/>
        </p:nvSpPr>
        <p:spPr>
          <a:xfrm>
            <a:off x="8109729" y="4705494"/>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Arrow Connector 28">
            <a:extLst>
              <a:ext uri="{FF2B5EF4-FFF2-40B4-BE49-F238E27FC236}">
                <a16:creationId xmlns:a16="http://schemas.microsoft.com/office/drawing/2014/main" id="{D34AE8E8-35B7-43C8-A4B8-382E46C5EB8C}"/>
              </a:ext>
            </a:extLst>
          </p:cNvPr>
          <p:cNvCxnSpPr>
            <a:cxnSpLocks/>
          </p:cNvCxnSpPr>
          <p:nvPr/>
        </p:nvCxnSpPr>
        <p:spPr>
          <a:xfrm>
            <a:off x="8161401" y="4753287"/>
            <a:ext cx="1846199" cy="0"/>
          </a:xfrm>
          <a:prstGeom prst="straightConnector1">
            <a:avLst/>
          </a:prstGeom>
          <a:ln w="57150">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05CF9BBB-F8F1-4791-B9EB-8DBEFEF2CA38}"/>
              </a:ext>
            </a:extLst>
          </p:cNvPr>
          <p:cNvGraphicFramePr>
            <a:graphicFrameLocks noChangeAspect="1"/>
          </p:cNvGraphicFramePr>
          <p:nvPr>
            <p:extLst>
              <p:ext uri="{D42A27DB-BD31-4B8C-83A1-F6EECF244321}">
                <p14:modId xmlns:p14="http://schemas.microsoft.com/office/powerpoint/2010/main" val="1747057342"/>
              </p:ext>
            </p:extLst>
          </p:nvPr>
        </p:nvGraphicFramePr>
        <p:xfrm>
          <a:off x="8868757" y="4824088"/>
          <a:ext cx="351324" cy="493251"/>
        </p:xfrm>
        <a:graphic>
          <a:graphicData uri="http://schemas.openxmlformats.org/presentationml/2006/ole">
            <mc:AlternateContent xmlns:mc="http://schemas.openxmlformats.org/markup-compatibility/2006">
              <mc:Choice xmlns:v="urn:schemas-microsoft-com:vml" Requires="v">
                <p:oleObj name="Equation" r:id="rId36" imgW="126720" imgH="177480" progId="Equation.DSMT4">
                  <p:embed/>
                </p:oleObj>
              </mc:Choice>
              <mc:Fallback>
                <p:oleObj name="Equation" r:id="rId36" imgW="126720" imgH="177480" progId="Equation.DSMT4">
                  <p:embed/>
                  <p:pic>
                    <p:nvPicPr>
                      <p:cNvPr id="30" name="Object 29">
                        <a:extLst>
                          <a:ext uri="{FF2B5EF4-FFF2-40B4-BE49-F238E27FC236}">
                            <a16:creationId xmlns:a16="http://schemas.microsoft.com/office/drawing/2014/main" id="{05CF9BBB-F8F1-4791-B9EB-8DBEFEF2CA38}"/>
                          </a:ext>
                        </a:extLst>
                      </p:cNvPr>
                      <p:cNvPicPr/>
                      <p:nvPr/>
                    </p:nvPicPr>
                    <p:blipFill>
                      <a:blip r:embed="rId37"/>
                      <a:stretch>
                        <a:fillRect/>
                      </a:stretch>
                    </p:blipFill>
                    <p:spPr>
                      <a:xfrm>
                        <a:off x="8868757" y="4824088"/>
                        <a:ext cx="351324" cy="493251"/>
                      </a:xfrm>
                      <a:prstGeom prst="rect">
                        <a:avLst/>
                      </a:prstGeom>
                    </p:spPr>
                  </p:pic>
                </p:oleObj>
              </mc:Fallback>
            </mc:AlternateContent>
          </a:graphicData>
        </a:graphic>
      </p:graphicFrame>
      <p:cxnSp>
        <p:nvCxnSpPr>
          <p:cNvPr id="34" name="Straight Connector 33">
            <a:extLst>
              <a:ext uri="{FF2B5EF4-FFF2-40B4-BE49-F238E27FC236}">
                <a16:creationId xmlns:a16="http://schemas.microsoft.com/office/drawing/2014/main" id="{CC35DBCE-D9E4-4806-876A-E0732939A652}"/>
              </a:ext>
            </a:extLst>
          </p:cNvPr>
          <p:cNvCxnSpPr>
            <a:cxnSpLocks/>
          </p:cNvCxnSpPr>
          <p:nvPr/>
        </p:nvCxnSpPr>
        <p:spPr>
          <a:xfrm flipH="1">
            <a:off x="7161581" y="3050438"/>
            <a:ext cx="4520793" cy="290413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AC218E-7348-4D05-97CB-3CD7FC0EFDE8}"/>
              </a:ext>
            </a:extLst>
          </p:cNvPr>
          <p:cNvCxnSpPr>
            <a:cxnSpLocks/>
          </p:cNvCxnSpPr>
          <p:nvPr/>
        </p:nvCxnSpPr>
        <p:spPr>
          <a:xfrm>
            <a:off x="7177314" y="3519714"/>
            <a:ext cx="4695256" cy="304933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Object 42">
            <a:extLst>
              <a:ext uri="{FF2B5EF4-FFF2-40B4-BE49-F238E27FC236}">
                <a16:creationId xmlns:a16="http://schemas.microsoft.com/office/drawing/2014/main" id="{B12C09BE-707B-4E87-82C4-426B6BB6469A}"/>
              </a:ext>
            </a:extLst>
          </p:cNvPr>
          <p:cNvGraphicFramePr>
            <a:graphicFrameLocks noChangeAspect="1"/>
          </p:cNvGraphicFramePr>
          <p:nvPr>
            <p:extLst>
              <p:ext uri="{D42A27DB-BD31-4B8C-83A1-F6EECF244321}">
                <p14:modId xmlns:p14="http://schemas.microsoft.com/office/powerpoint/2010/main" val="3377216624"/>
              </p:ext>
            </p:extLst>
          </p:nvPr>
        </p:nvGraphicFramePr>
        <p:xfrm>
          <a:off x="153988" y="6330950"/>
          <a:ext cx="1468437" cy="338138"/>
        </p:xfrm>
        <a:graphic>
          <a:graphicData uri="http://schemas.openxmlformats.org/presentationml/2006/ole">
            <mc:AlternateContent xmlns:mc="http://schemas.openxmlformats.org/markup-compatibility/2006">
              <mc:Choice xmlns:v="urn:schemas-microsoft-com:vml" Requires="v">
                <p:oleObj name="Equation" r:id="rId38" imgW="774360" imgH="177480" progId="Equation.DSMT4">
                  <p:embed/>
                </p:oleObj>
              </mc:Choice>
              <mc:Fallback>
                <p:oleObj name="Equation" r:id="rId38" imgW="774360" imgH="177480" progId="Equation.DSMT4">
                  <p:embed/>
                  <p:pic>
                    <p:nvPicPr>
                      <p:cNvPr id="43" name="Object 42">
                        <a:extLst>
                          <a:ext uri="{FF2B5EF4-FFF2-40B4-BE49-F238E27FC236}">
                            <a16:creationId xmlns:a16="http://schemas.microsoft.com/office/drawing/2014/main" id="{B12C09BE-707B-4E87-82C4-426B6BB6469A}"/>
                          </a:ext>
                        </a:extLst>
                      </p:cNvPr>
                      <p:cNvPicPr/>
                      <p:nvPr/>
                    </p:nvPicPr>
                    <p:blipFill>
                      <a:blip r:embed="rId39"/>
                      <a:stretch>
                        <a:fillRect/>
                      </a:stretch>
                    </p:blipFill>
                    <p:spPr>
                      <a:xfrm>
                        <a:off x="153988" y="6330950"/>
                        <a:ext cx="1468437" cy="338138"/>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6426EE2F-A53D-4100-BA98-5F58E6383974}"/>
              </a:ext>
            </a:extLst>
          </p:cNvPr>
          <p:cNvGraphicFramePr>
            <a:graphicFrameLocks noChangeAspect="1"/>
          </p:cNvGraphicFramePr>
          <p:nvPr>
            <p:extLst>
              <p:ext uri="{D42A27DB-BD31-4B8C-83A1-F6EECF244321}">
                <p14:modId xmlns:p14="http://schemas.microsoft.com/office/powerpoint/2010/main" val="3997980425"/>
              </p:ext>
            </p:extLst>
          </p:nvPr>
        </p:nvGraphicFramePr>
        <p:xfrm>
          <a:off x="1675130" y="6377623"/>
          <a:ext cx="239713" cy="336550"/>
        </p:xfrm>
        <a:graphic>
          <a:graphicData uri="http://schemas.openxmlformats.org/presentationml/2006/ole">
            <mc:AlternateContent xmlns:mc="http://schemas.openxmlformats.org/markup-compatibility/2006">
              <mc:Choice xmlns:v="urn:schemas-microsoft-com:vml" Requires="v">
                <p:oleObj name="Equation" r:id="rId40" imgW="126720" imgH="177480" progId="Equation.DSMT4">
                  <p:embed/>
                </p:oleObj>
              </mc:Choice>
              <mc:Fallback>
                <p:oleObj name="Equation" r:id="rId40" imgW="126720" imgH="177480" progId="Equation.DSMT4">
                  <p:embed/>
                  <p:pic>
                    <p:nvPicPr>
                      <p:cNvPr id="44" name="Object 43">
                        <a:extLst>
                          <a:ext uri="{FF2B5EF4-FFF2-40B4-BE49-F238E27FC236}">
                            <a16:creationId xmlns:a16="http://schemas.microsoft.com/office/drawing/2014/main" id="{6426EE2F-A53D-4100-BA98-5F58E6383974}"/>
                          </a:ext>
                        </a:extLst>
                      </p:cNvPr>
                      <p:cNvPicPr/>
                      <p:nvPr/>
                    </p:nvPicPr>
                    <p:blipFill>
                      <a:blip r:embed="rId41"/>
                      <a:stretch>
                        <a:fillRect/>
                      </a:stretch>
                    </p:blipFill>
                    <p:spPr>
                      <a:xfrm>
                        <a:off x="1675130" y="6377623"/>
                        <a:ext cx="239713" cy="33655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58FB33BF-BD7D-4C0D-BD8E-22A1CCCAC035}"/>
              </a:ext>
            </a:extLst>
          </p:cNvPr>
          <p:cNvGraphicFramePr>
            <a:graphicFrameLocks noChangeAspect="1"/>
          </p:cNvGraphicFramePr>
          <p:nvPr>
            <p:extLst>
              <p:ext uri="{D42A27DB-BD31-4B8C-83A1-F6EECF244321}">
                <p14:modId xmlns:p14="http://schemas.microsoft.com/office/powerpoint/2010/main" val="1211026718"/>
              </p:ext>
            </p:extLst>
          </p:nvPr>
        </p:nvGraphicFramePr>
        <p:xfrm>
          <a:off x="2933700" y="5049838"/>
          <a:ext cx="3321050" cy="482600"/>
        </p:xfrm>
        <a:graphic>
          <a:graphicData uri="http://schemas.openxmlformats.org/presentationml/2006/ole">
            <mc:AlternateContent xmlns:mc="http://schemas.openxmlformats.org/markup-compatibility/2006">
              <mc:Choice xmlns:v="urn:schemas-microsoft-com:vml" Requires="v">
                <p:oleObj name="Equation" r:id="rId42" imgW="1752480" imgH="253800" progId="Equation.DSMT4">
                  <p:embed/>
                </p:oleObj>
              </mc:Choice>
              <mc:Fallback>
                <p:oleObj name="Equation" r:id="rId42" imgW="1752480" imgH="253800" progId="Equation.DSMT4">
                  <p:embed/>
                  <p:pic>
                    <p:nvPicPr>
                      <p:cNvPr id="46" name="Object 45">
                        <a:extLst>
                          <a:ext uri="{FF2B5EF4-FFF2-40B4-BE49-F238E27FC236}">
                            <a16:creationId xmlns:a16="http://schemas.microsoft.com/office/drawing/2014/main" id="{58FB33BF-BD7D-4C0D-BD8E-22A1CCCAC035}"/>
                          </a:ext>
                        </a:extLst>
                      </p:cNvPr>
                      <p:cNvPicPr/>
                      <p:nvPr/>
                    </p:nvPicPr>
                    <p:blipFill>
                      <a:blip r:embed="rId43"/>
                      <a:stretch>
                        <a:fillRect/>
                      </a:stretch>
                    </p:blipFill>
                    <p:spPr>
                      <a:xfrm>
                        <a:off x="2933700" y="5049838"/>
                        <a:ext cx="3321050" cy="482600"/>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36E7926E-6F48-4576-82C0-E1F14A213C59}"/>
              </a:ext>
            </a:extLst>
          </p:cNvPr>
          <p:cNvGrpSpPr/>
          <p:nvPr/>
        </p:nvGrpSpPr>
        <p:grpSpPr>
          <a:xfrm>
            <a:off x="9977833" y="2820318"/>
            <a:ext cx="2228856" cy="3863454"/>
            <a:chOff x="6883399" y="1168401"/>
            <a:chExt cx="1462088" cy="3935412"/>
          </a:xfrm>
        </p:grpSpPr>
        <p:sp>
          <p:nvSpPr>
            <p:cNvPr id="48" name="Freeform 110">
              <a:extLst>
                <a:ext uri="{FF2B5EF4-FFF2-40B4-BE49-F238E27FC236}">
                  <a16:creationId xmlns:a16="http://schemas.microsoft.com/office/drawing/2014/main" id="{1C103483-0031-45C3-BFA9-F4238DDF97E8}"/>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9" name="Freeform 111">
              <a:extLst>
                <a:ext uri="{FF2B5EF4-FFF2-40B4-BE49-F238E27FC236}">
                  <a16:creationId xmlns:a16="http://schemas.microsoft.com/office/drawing/2014/main" id="{F8C6F739-5A3A-4A2B-AC17-EBB64E84220D}"/>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0" name="Freeform 114">
              <a:extLst>
                <a:ext uri="{FF2B5EF4-FFF2-40B4-BE49-F238E27FC236}">
                  <a16:creationId xmlns:a16="http://schemas.microsoft.com/office/drawing/2014/main" id="{E0535CDC-C280-4096-80C9-77CFA1775DFF}"/>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1" name="Freeform 115">
              <a:extLst>
                <a:ext uri="{FF2B5EF4-FFF2-40B4-BE49-F238E27FC236}">
                  <a16:creationId xmlns:a16="http://schemas.microsoft.com/office/drawing/2014/main" id="{60035216-7453-4605-A9F8-774D7F1EC94C}"/>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52" name="Group 51">
            <a:extLst>
              <a:ext uri="{FF2B5EF4-FFF2-40B4-BE49-F238E27FC236}">
                <a16:creationId xmlns:a16="http://schemas.microsoft.com/office/drawing/2014/main" id="{A23896D1-1F4E-4F5E-A358-5EA96E93FB3B}"/>
              </a:ext>
            </a:extLst>
          </p:cNvPr>
          <p:cNvGrpSpPr/>
          <p:nvPr/>
        </p:nvGrpSpPr>
        <p:grpSpPr>
          <a:xfrm flipH="1">
            <a:off x="5928093" y="2827049"/>
            <a:ext cx="2228856" cy="3863454"/>
            <a:chOff x="6883399" y="1168401"/>
            <a:chExt cx="1462088" cy="3935412"/>
          </a:xfrm>
        </p:grpSpPr>
        <p:sp>
          <p:nvSpPr>
            <p:cNvPr id="53" name="Freeform 110">
              <a:extLst>
                <a:ext uri="{FF2B5EF4-FFF2-40B4-BE49-F238E27FC236}">
                  <a16:creationId xmlns:a16="http://schemas.microsoft.com/office/drawing/2014/main" id="{C7B802CE-A480-476F-B610-BD9BB092F7F5}"/>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4" name="Freeform 111">
              <a:extLst>
                <a:ext uri="{FF2B5EF4-FFF2-40B4-BE49-F238E27FC236}">
                  <a16:creationId xmlns:a16="http://schemas.microsoft.com/office/drawing/2014/main" id="{7ABE7A03-B148-4186-AF98-55EE8C97F928}"/>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5" name="Freeform 114">
              <a:extLst>
                <a:ext uri="{FF2B5EF4-FFF2-40B4-BE49-F238E27FC236}">
                  <a16:creationId xmlns:a16="http://schemas.microsoft.com/office/drawing/2014/main" id="{C9426F37-FAF1-4481-B148-E10D037AAA4A}"/>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6" name="Freeform 115">
              <a:extLst>
                <a:ext uri="{FF2B5EF4-FFF2-40B4-BE49-F238E27FC236}">
                  <a16:creationId xmlns:a16="http://schemas.microsoft.com/office/drawing/2014/main" id="{F21AEF9F-F3D1-422D-B2BA-D94A6D5E8BC4}"/>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57" name="Object 56">
            <a:extLst>
              <a:ext uri="{FF2B5EF4-FFF2-40B4-BE49-F238E27FC236}">
                <a16:creationId xmlns:a16="http://schemas.microsoft.com/office/drawing/2014/main" id="{85A458E9-6BC5-4624-9896-99AE180BBEFF}"/>
              </a:ext>
            </a:extLst>
          </p:cNvPr>
          <p:cNvGraphicFramePr>
            <a:graphicFrameLocks noChangeAspect="1"/>
          </p:cNvGraphicFramePr>
          <p:nvPr>
            <p:extLst>
              <p:ext uri="{D42A27DB-BD31-4B8C-83A1-F6EECF244321}">
                <p14:modId xmlns:p14="http://schemas.microsoft.com/office/powerpoint/2010/main" val="3092164117"/>
              </p:ext>
            </p:extLst>
          </p:nvPr>
        </p:nvGraphicFramePr>
        <p:xfrm>
          <a:off x="5207420" y="1003873"/>
          <a:ext cx="985838" cy="434975"/>
        </p:xfrm>
        <a:graphic>
          <a:graphicData uri="http://schemas.openxmlformats.org/presentationml/2006/ole">
            <mc:AlternateContent xmlns:mc="http://schemas.openxmlformats.org/markup-compatibility/2006">
              <mc:Choice xmlns:v="urn:schemas-microsoft-com:vml" Requires="v">
                <p:oleObj name="Equation" r:id="rId44" imgW="520560" imgH="228600" progId="Equation.DSMT4">
                  <p:embed/>
                </p:oleObj>
              </mc:Choice>
              <mc:Fallback>
                <p:oleObj name="Equation" r:id="rId44" imgW="520560" imgH="228600" progId="Equation.DSMT4">
                  <p:embed/>
                  <p:pic>
                    <p:nvPicPr>
                      <p:cNvPr id="57" name="Object 56">
                        <a:extLst>
                          <a:ext uri="{FF2B5EF4-FFF2-40B4-BE49-F238E27FC236}">
                            <a16:creationId xmlns:a16="http://schemas.microsoft.com/office/drawing/2014/main" id="{85A458E9-6BC5-4624-9896-99AE180BBEFF}"/>
                          </a:ext>
                        </a:extLst>
                      </p:cNvPr>
                      <p:cNvPicPr/>
                      <p:nvPr/>
                    </p:nvPicPr>
                    <p:blipFill>
                      <a:blip r:embed="rId45"/>
                      <a:stretch>
                        <a:fillRect/>
                      </a:stretch>
                    </p:blipFill>
                    <p:spPr>
                      <a:xfrm>
                        <a:off x="5207420" y="1003873"/>
                        <a:ext cx="985838" cy="434975"/>
                      </a:xfrm>
                      <a:prstGeom prst="rect">
                        <a:avLst/>
                      </a:prstGeom>
                    </p:spPr>
                  </p:pic>
                </p:oleObj>
              </mc:Fallback>
            </mc:AlternateContent>
          </a:graphicData>
        </a:graphic>
      </p:graphicFrame>
      <p:sp>
        <p:nvSpPr>
          <p:cNvPr id="58" name="Oval 57">
            <a:extLst>
              <a:ext uri="{FF2B5EF4-FFF2-40B4-BE49-F238E27FC236}">
                <a16:creationId xmlns:a16="http://schemas.microsoft.com/office/drawing/2014/main" id="{9C4EC73F-CA63-44EA-B649-60BC4022B5BF}"/>
              </a:ext>
            </a:extLst>
          </p:cNvPr>
          <p:cNvSpPr/>
          <p:nvPr/>
        </p:nvSpPr>
        <p:spPr>
          <a:xfrm>
            <a:off x="7215983" y="4712523"/>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9" name="Object 58">
            <a:extLst>
              <a:ext uri="{FF2B5EF4-FFF2-40B4-BE49-F238E27FC236}">
                <a16:creationId xmlns:a16="http://schemas.microsoft.com/office/drawing/2014/main" id="{624D09D9-A87D-4A93-A754-DA7039684D7E}"/>
              </a:ext>
            </a:extLst>
          </p:cNvPr>
          <p:cNvGraphicFramePr>
            <a:graphicFrameLocks noChangeAspect="1"/>
          </p:cNvGraphicFramePr>
          <p:nvPr>
            <p:extLst>
              <p:ext uri="{D42A27DB-BD31-4B8C-83A1-F6EECF244321}">
                <p14:modId xmlns:p14="http://schemas.microsoft.com/office/powerpoint/2010/main" val="992401938"/>
              </p:ext>
            </p:extLst>
          </p:nvPr>
        </p:nvGraphicFramePr>
        <p:xfrm>
          <a:off x="7062788" y="4833938"/>
          <a:ext cx="258762" cy="358775"/>
        </p:xfrm>
        <a:graphic>
          <a:graphicData uri="http://schemas.openxmlformats.org/presentationml/2006/ole">
            <mc:AlternateContent xmlns:mc="http://schemas.openxmlformats.org/markup-compatibility/2006">
              <mc:Choice xmlns:v="urn:schemas-microsoft-com:vml" Requires="v">
                <p:oleObj name="Equation" r:id="rId46" imgW="164880" imgH="228600" progId="Equation.DSMT4">
                  <p:embed/>
                </p:oleObj>
              </mc:Choice>
              <mc:Fallback>
                <p:oleObj name="Equation" r:id="rId46" imgW="164880" imgH="228600" progId="Equation.DSMT4">
                  <p:embed/>
                  <p:pic>
                    <p:nvPicPr>
                      <p:cNvPr id="59" name="Object 58">
                        <a:extLst>
                          <a:ext uri="{FF2B5EF4-FFF2-40B4-BE49-F238E27FC236}">
                            <a16:creationId xmlns:a16="http://schemas.microsoft.com/office/drawing/2014/main" id="{624D09D9-A87D-4A93-A754-DA7039684D7E}"/>
                          </a:ext>
                        </a:extLst>
                      </p:cNvPr>
                      <p:cNvPicPr/>
                      <p:nvPr/>
                    </p:nvPicPr>
                    <p:blipFill>
                      <a:blip r:embed="rId47"/>
                      <a:stretch>
                        <a:fillRect/>
                      </a:stretch>
                    </p:blipFill>
                    <p:spPr>
                      <a:xfrm>
                        <a:off x="7062788" y="4833938"/>
                        <a:ext cx="258762" cy="358775"/>
                      </a:xfrm>
                      <a:prstGeom prst="rect">
                        <a:avLst/>
                      </a:prstGeom>
                      <a:solidFill>
                        <a:schemeClr val="bg1">
                          <a:alpha val="76000"/>
                        </a:schemeClr>
                      </a:solidFill>
                    </p:spPr>
                  </p:pic>
                </p:oleObj>
              </mc:Fallback>
            </mc:AlternateContent>
          </a:graphicData>
        </a:graphic>
      </p:graphicFrame>
      <p:sp>
        <p:nvSpPr>
          <p:cNvPr id="60" name="Oval 59">
            <a:extLst>
              <a:ext uri="{FF2B5EF4-FFF2-40B4-BE49-F238E27FC236}">
                <a16:creationId xmlns:a16="http://schemas.microsoft.com/office/drawing/2014/main" id="{C6D0F8AF-1F42-47AE-9D75-EDEB8304A1F4}"/>
              </a:ext>
            </a:extLst>
          </p:cNvPr>
          <p:cNvSpPr/>
          <p:nvPr/>
        </p:nvSpPr>
        <p:spPr>
          <a:xfrm>
            <a:off x="10557410" y="4710249"/>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1" name="Object 60">
            <a:extLst>
              <a:ext uri="{FF2B5EF4-FFF2-40B4-BE49-F238E27FC236}">
                <a16:creationId xmlns:a16="http://schemas.microsoft.com/office/drawing/2014/main" id="{AD5CB6EE-B72E-4DAC-9D06-9692B2FED574}"/>
              </a:ext>
            </a:extLst>
          </p:cNvPr>
          <p:cNvGraphicFramePr>
            <a:graphicFrameLocks noChangeAspect="1"/>
          </p:cNvGraphicFramePr>
          <p:nvPr>
            <p:extLst>
              <p:ext uri="{D42A27DB-BD31-4B8C-83A1-F6EECF244321}">
                <p14:modId xmlns:p14="http://schemas.microsoft.com/office/powerpoint/2010/main" val="2050354821"/>
              </p:ext>
            </p:extLst>
          </p:nvPr>
        </p:nvGraphicFramePr>
        <p:xfrm>
          <a:off x="10707038" y="4667632"/>
          <a:ext cx="279400" cy="357188"/>
        </p:xfrm>
        <a:graphic>
          <a:graphicData uri="http://schemas.openxmlformats.org/presentationml/2006/ole">
            <mc:AlternateContent xmlns:mc="http://schemas.openxmlformats.org/markup-compatibility/2006">
              <mc:Choice xmlns:v="urn:schemas-microsoft-com:vml" Requires="v">
                <p:oleObj name="Equation" r:id="rId48" imgW="177480" imgH="228600" progId="Equation.DSMT4">
                  <p:embed/>
                </p:oleObj>
              </mc:Choice>
              <mc:Fallback>
                <p:oleObj name="Equation" r:id="rId48" imgW="177480" imgH="228600" progId="Equation.DSMT4">
                  <p:embed/>
                  <p:pic>
                    <p:nvPicPr>
                      <p:cNvPr id="61" name="Object 60">
                        <a:extLst>
                          <a:ext uri="{FF2B5EF4-FFF2-40B4-BE49-F238E27FC236}">
                            <a16:creationId xmlns:a16="http://schemas.microsoft.com/office/drawing/2014/main" id="{AD5CB6EE-B72E-4DAC-9D06-9692B2FED574}"/>
                          </a:ext>
                        </a:extLst>
                      </p:cNvPr>
                      <p:cNvPicPr/>
                      <p:nvPr/>
                    </p:nvPicPr>
                    <p:blipFill>
                      <a:blip r:embed="rId49"/>
                      <a:stretch>
                        <a:fillRect/>
                      </a:stretch>
                    </p:blipFill>
                    <p:spPr>
                      <a:xfrm>
                        <a:off x="10707038" y="4667632"/>
                        <a:ext cx="279400" cy="357188"/>
                      </a:xfrm>
                      <a:prstGeom prst="rect">
                        <a:avLst/>
                      </a:prstGeom>
                      <a:solidFill>
                        <a:schemeClr val="bg1">
                          <a:alpha val="76000"/>
                        </a:schemeClr>
                      </a:solidFill>
                    </p:spPr>
                  </p:pic>
                </p:oleObj>
              </mc:Fallback>
            </mc:AlternateContent>
          </a:graphicData>
        </a:graphic>
      </p:graphicFrame>
      <p:graphicFrame>
        <p:nvGraphicFramePr>
          <p:cNvPr id="62" name="Object 61">
            <a:extLst>
              <a:ext uri="{FF2B5EF4-FFF2-40B4-BE49-F238E27FC236}">
                <a16:creationId xmlns:a16="http://schemas.microsoft.com/office/drawing/2014/main" id="{D4E7C261-0497-4F69-8E22-CE2C4F4E026D}"/>
              </a:ext>
            </a:extLst>
          </p:cNvPr>
          <p:cNvGraphicFramePr>
            <a:graphicFrameLocks noChangeAspect="1"/>
          </p:cNvGraphicFramePr>
          <p:nvPr>
            <p:extLst>
              <p:ext uri="{D42A27DB-BD31-4B8C-83A1-F6EECF244321}">
                <p14:modId xmlns:p14="http://schemas.microsoft.com/office/powerpoint/2010/main" val="3760068782"/>
              </p:ext>
            </p:extLst>
          </p:nvPr>
        </p:nvGraphicFramePr>
        <p:xfrm>
          <a:off x="3191162" y="6057614"/>
          <a:ext cx="4476750" cy="579437"/>
        </p:xfrm>
        <a:graphic>
          <a:graphicData uri="http://schemas.openxmlformats.org/presentationml/2006/ole">
            <mc:AlternateContent xmlns:mc="http://schemas.openxmlformats.org/markup-compatibility/2006">
              <mc:Choice xmlns:v="urn:schemas-microsoft-com:vml" Requires="v">
                <p:oleObj name="Equation" r:id="rId50" imgW="2361960" imgH="304560" progId="Equation.DSMT4">
                  <p:embed/>
                </p:oleObj>
              </mc:Choice>
              <mc:Fallback>
                <p:oleObj name="Equation" r:id="rId50" imgW="2361960" imgH="304560" progId="Equation.DSMT4">
                  <p:embed/>
                  <p:pic>
                    <p:nvPicPr>
                      <p:cNvPr id="62" name="Object 61">
                        <a:extLst>
                          <a:ext uri="{FF2B5EF4-FFF2-40B4-BE49-F238E27FC236}">
                            <a16:creationId xmlns:a16="http://schemas.microsoft.com/office/drawing/2014/main" id="{D4E7C261-0497-4F69-8E22-CE2C4F4E026D}"/>
                          </a:ext>
                        </a:extLst>
                      </p:cNvPr>
                      <p:cNvPicPr/>
                      <p:nvPr/>
                    </p:nvPicPr>
                    <p:blipFill>
                      <a:blip r:embed="rId51"/>
                      <a:stretch>
                        <a:fillRect/>
                      </a:stretch>
                    </p:blipFill>
                    <p:spPr>
                      <a:xfrm>
                        <a:off x="3191162" y="6057614"/>
                        <a:ext cx="4476750" cy="579437"/>
                      </a:xfrm>
                      <a:prstGeom prst="rect">
                        <a:avLst/>
                      </a:prstGeom>
                      <a:solidFill>
                        <a:schemeClr val="bg1">
                          <a:alpha val="75000"/>
                        </a:schemeClr>
                      </a:solidFill>
                    </p:spPr>
                  </p:pic>
                </p:oleObj>
              </mc:Fallback>
            </mc:AlternateContent>
          </a:graphicData>
        </a:graphic>
      </p:graphicFrame>
      <p:sp>
        <p:nvSpPr>
          <p:cNvPr id="69" name="Rectangle 68">
            <a:extLst>
              <a:ext uri="{FF2B5EF4-FFF2-40B4-BE49-F238E27FC236}">
                <a16:creationId xmlns:a16="http://schemas.microsoft.com/office/drawing/2014/main" id="{3B017F52-1F89-4346-9D67-2159BC0CADAB}"/>
              </a:ext>
            </a:extLst>
          </p:cNvPr>
          <p:cNvSpPr/>
          <p:nvPr/>
        </p:nvSpPr>
        <p:spPr>
          <a:xfrm>
            <a:off x="7348250" y="848299"/>
            <a:ext cx="4428781" cy="114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Object 69">
            <a:extLst>
              <a:ext uri="{FF2B5EF4-FFF2-40B4-BE49-F238E27FC236}">
                <a16:creationId xmlns:a16="http://schemas.microsoft.com/office/drawing/2014/main" id="{E04426EA-721F-4035-9757-58D277C3F0E7}"/>
              </a:ext>
            </a:extLst>
          </p:cNvPr>
          <p:cNvGraphicFramePr>
            <a:graphicFrameLocks noChangeAspect="1"/>
          </p:cNvGraphicFramePr>
          <p:nvPr>
            <p:extLst>
              <p:ext uri="{D42A27DB-BD31-4B8C-83A1-F6EECF244321}">
                <p14:modId xmlns:p14="http://schemas.microsoft.com/office/powerpoint/2010/main" val="1525960455"/>
              </p:ext>
            </p:extLst>
          </p:nvPr>
        </p:nvGraphicFramePr>
        <p:xfrm>
          <a:off x="7497791" y="987989"/>
          <a:ext cx="1133475" cy="338138"/>
        </p:xfrm>
        <a:graphic>
          <a:graphicData uri="http://schemas.openxmlformats.org/presentationml/2006/ole">
            <mc:AlternateContent xmlns:mc="http://schemas.openxmlformats.org/markup-compatibility/2006">
              <mc:Choice xmlns:v="urn:schemas-microsoft-com:vml" Requires="v">
                <p:oleObj name="Equation" r:id="rId52" imgW="596880" imgH="177480" progId="Equation.DSMT4">
                  <p:embed/>
                </p:oleObj>
              </mc:Choice>
              <mc:Fallback>
                <p:oleObj name="Equation" r:id="rId52" imgW="596880" imgH="177480" progId="Equation.DSMT4">
                  <p:embed/>
                  <p:pic>
                    <p:nvPicPr>
                      <p:cNvPr id="70" name="Object 69">
                        <a:extLst>
                          <a:ext uri="{FF2B5EF4-FFF2-40B4-BE49-F238E27FC236}">
                            <a16:creationId xmlns:a16="http://schemas.microsoft.com/office/drawing/2014/main" id="{E04426EA-721F-4035-9757-58D277C3F0E7}"/>
                          </a:ext>
                        </a:extLst>
                      </p:cNvPr>
                      <p:cNvPicPr/>
                      <p:nvPr/>
                    </p:nvPicPr>
                    <p:blipFill>
                      <a:blip r:embed="rId53"/>
                      <a:stretch>
                        <a:fillRect/>
                      </a:stretch>
                    </p:blipFill>
                    <p:spPr>
                      <a:xfrm>
                        <a:off x="7497791" y="987989"/>
                        <a:ext cx="1133475" cy="338138"/>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AA58B366-B509-4835-BBC8-53F9A1BD25A9}"/>
              </a:ext>
            </a:extLst>
          </p:cNvPr>
          <p:cNvGraphicFramePr>
            <a:graphicFrameLocks noChangeAspect="1"/>
          </p:cNvGraphicFramePr>
          <p:nvPr>
            <p:extLst>
              <p:ext uri="{D42A27DB-BD31-4B8C-83A1-F6EECF244321}">
                <p14:modId xmlns:p14="http://schemas.microsoft.com/office/powerpoint/2010/main" val="2396933125"/>
              </p:ext>
            </p:extLst>
          </p:nvPr>
        </p:nvGraphicFramePr>
        <p:xfrm>
          <a:off x="8815425" y="970346"/>
          <a:ext cx="1833562" cy="338137"/>
        </p:xfrm>
        <a:graphic>
          <a:graphicData uri="http://schemas.openxmlformats.org/presentationml/2006/ole">
            <mc:AlternateContent xmlns:mc="http://schemas.openxmlformats.org/markup-compatibility/2006">
              <mc:Choice xmlns:v="urn:schemas-microsoft-com:vml" Requires="v">
                <p:oleObj name="Equation" r:id="rId54" imgW="965160" imgH="177480" progId="Equation.DSMT4">
                  <p:embed/>
                </p:oleObj>
              </mc:Choice>
              <mc:Fallback>
                <p:oleObj name="Equation" r:id="rId54" imgW="965160" imgH="177480" progId="Equation.DSMT4">
                  <p:embed/>
                  <p:pic>
                    <p:nvPicPr>
                      <p:cNvPr id="71" name="Object 70">
                        <a:extLst>
                          <a:ext uri="{FF2B5EF4-FFF2-40B4-BE49-F238E27FC236}">
                            <a16:creationId xmlns:a16="http://schemas.microsoft.com/office/drawing/2014/main" id="{AA58B366-B509-4835-BBC8-53F9A1BD25A9}"/>
                          </a:ext>
                        </a:extLst>
                      </p:cNvPr>
                      <p:cNvPicPr/>
                      <p:nvPr/>
                    </p:nvPicPr>
                    <p:blipFill>
                      <a:blip r:embed="rId55"/>
                      <a:stretch>
                        <a:fillRect/>
                      </a:stretch>
                    </p:blipFill>
                    <p:spPr>
                      <a:xfrm>
                        <a:off x="8815425" y="970346"/>
                        <a:ext cx="1833562" cy="338137"/>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EA072A62-F38F-4023-A565-35C246313A50}"/>
              </a:ext>
            </a:extLst>
          </p:cNvPr>
          <p:cNvGraphicFramePr>
            <a:graphicFrameLocks noChangeAspect="1"/>
          </p:cNvGraphicFramePr>
          <p:nvPr>
            <p:extLst>
              <p:ext uri="{D42A27DB-BD31-4B8C-83A1-F6EECF244321}">
                <p14:modId xmlns:p14="http://schemas.microsoft.com/office/powerpoint/2010/main" val="3117997001"/>
              </p:ext>
            </p:extLst>
          </p:nvPr>
        </p:nvGraphicFramePr>
        <p:xfrm>
          <a:off x="7497790" y="1382927"/>
          <a:ext cx="1106770" cy="456169"/>
        </p:xfrm>
        <a:graphic>
          <a:graphicData uri="http://schemas.openxmlformats.org/presentationml/2006/ole">
            <mc:AlternateContent xmlns:mc="http://schemas.openxmlformats.org/markup-compatibility/2006">
              <mc:Choice xmlns:v="urn:schemas-microsoft-com:vml" Requires="v">
                <p:oleObj name="Equation" r:id="rId56" imgW="495000" imgH="203040" progId="Equation.DSMT4">
                  <p:embed/>
                </p:oleObj>
              </mc:Choice>
              <mc:Fallback>
                <p:oleObj name="Equation" r:id="rId56" imgW="495000" imgH="203040" progId="Equation.DSMT4">
                  <p:embed/>
                  <p:pic>
                    <p:nvPicPr>
                      <p:cNvPr id="72" name="Object 71">
                        <a:extLst>
                          <a:ext uri="{FF2B5EF4-FFF2-40B4-BE49-F238E27FC236}">
                            <a16:creationId xmlns:a16="http://schemas.microsoft.com/office/drawing/2014/main" id="{EA072A62-F38F-4023-A565-35C246313A50}"/>
                          </a:ext>
                        </a:extLst>
                      </p:cNvPr>
                      <p:cNvPicPr/>
                      <p:nvPr/>
                    </p:nvPicPr>
                    <p:blipFill>
                      <a:blip r:embed="rId57"/>
                      <a:stretch>
                        <a:fillRect/>
                      </a:stretch>
                    </p:blipFill>
                    <p:spPr>
                      <a:xfrm>
                        <a:off x="7497790" y="1382927"/>
                        <a:ext cx="1106770" cy="456169"/>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A696947D-5F0C-48D2-9966-92EA29AD5A32}"/>
              </a:ext>
            </a:extLst>
          </p:cNvPr>
          <p:cNvGraphicFramePr>
            <a:graphicFrameLocks noChangeAspect="1"/>
          </p:cNvGraphicFramePr>
          <p:nvPr>
            <p:extLst>
              <p:ext uri="{D42A27DB-BD31-4B8C-83A1-F6EECF244321}">
                <p14:modId xmlns:p14="http://schemas.microsoft.com/office/powerpoint/2010/main" val="2028794341"/>
              </p:ext>
            </p:extLst>
          </p:nvPr>
        </p:nvGraphicFramePr>
        <p:xfrm>
          <a:off x="8804918" y="1440521"/>
          <a:ext cx="747712" cy="385762"/>
        </p:xfrm>
        <a:graphic>
          <a:graphicData uri="http://schemas.openxmlformats.org/presentationml/2006/ole">
            <mc:AlternateContent xmlns:mc="http://schemas.openxmlformats.org/markup-compatibility/2006">
              <mc:Choice xmlns:v="urn:schemas-microsoft-com:vml" Requires="v">
                <p:oleObj name="Equation" r:id="rId58" imgW="393480" imgH="203040" progId="Equation.DSMT4">
                  <p:embed/>
                </p:oleObj>
              </mc:Choice>
              <mc:Fallback>
                <p:oleObj name="Equation" r:id="rId58" imgW="393480" imgH="203040" progId="Equation.DSMT4">
                  <p:embed/>
                  <p:pic>
                    <p:nvPicPr>
                      <p:cNvPr id="73" name="Object 72">
                        <a:extLst>
                          <a:ext uri="{FF2B5EF4-FFF2-40B4-BE49-F238E27FC236}">
                            <a16:creationId xmlns:a16="http://schemas.microsoft.com/office/drawing/2014/main" id="{A696947D-5F0C-48D2-9966-92EA29AD5A32}"/>
                          </a:ext>
                        </a:extLst>
                      </p:cNvPr>
                      <p:cNvPicPr/>
                      <p:nvPr/>
                    </p:nvPicPr>
                    <p:blipFill>
                      <a:blip r:embed="rId59"/>
                      <a:stretch>
                        <a:fillRect/>
                      </a:stretch>
                    </p:blipFill>
                    <p:spPr>
                      <a:xfrm>
                        <a:off x="8804918" y="1440521"/>
                        <a:ext cx="747712" cy="3857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649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80">
                                          <p:stCondLst>
                                            <p:cond delay="0"/>
                                          </p:stCondLst>
                                        </p:cTn>
                                        <p:tgtEl>
                                          <p:spTgt spid="17"/>
                                        </p:tgtEl>
                                      </p:cBhvr>
                                    </p:animEffect>
                                    <p:anim calcmode="lin" valueType="num">
                                      <p:cBhvr>
                                        <p:cTn id="5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8" dur="26">
                                          <p:stCondLst>
                                            <p:cond delay="650"/>
                                          </p:stCondLst>
                                        </p:cTn>
                                        <p:tgtEl>
                                          <p:spTgt spid="17"/>
                                        </p:tgtEl>
                                      </p:cBhvr>
                                      <p:to x="100000" y="60000"/>
                                    </p:animScale>
                                    <p:animScale>
                                      <p:cBhvr>
                                        <p:cTn id="59" dur="166" decel="50000">
                                          <p:stCondLst>
                                            <p:cond delay="676"/>
                                          </p:stCondLst>
                                        </p:cTn>
                                        <p:tgtEl>
                                          <p:spTgt spid="17"/>
                                        </p:tgtEl>
                                      </p:cBhvr>
                                      <p:to x="100000" y="100000"/>
                                    </p:animScale>
                                    <p:animScale>
                                      <p:cBhvr>
                                        <p:cTn id="60" dur="26">
                                          <p:stCondLst>
                                            <p:cond delay="1312"/>
                                          </p:stCondLst>
                                        </p:cTn>
                                        <p:tgtEl>
                                          <p:spTgt spid="17"/>
                                        </p:tgtEl>
                                      </p:cBhvr>
                                      <p:to x="100000" y="80000"/>
                                    </p:animScale>
                                    <p:animScale>
                                      <p:cBhvr>
                                        <p:cTn id="61" dur="166" decel="50000">
                                          <p:stCondLst>
                                            <p:cond delay="1338"/>
                                          </p:stCondLst>
                                        </p:cTn>
                                        <p:tgtEl>
                                          <p:spTgt spid="17"/>
                                        </p:tgtEl>
                                      </p:cBhvr>
                                      <p:to x="100000" y="100000"/>
                                    </p:animScale>
                                    <p:animScale>
                                      <p:cBhvr>
                                        <p:cTn id="62" dur="26">
                                          <p:stCondLst>
                                            <p:cond delay="1642"/>
                                          </p:stCondLst>
                                        </p:cTn>
                                        <p:tgtEl>
                                          <p:spTgt spid="17"/>
                                        </p:tgtEl>
                                      </p:cBhvr>
                                      <p:to x="100000" y="90000"/>
                                    </p:animScale>
                                    <p:animScale>
                                      <p:cBhvr>
                                        <p:cTn id="63" dur="166" decel="50000">
                                          <p:stCondLst>
                                            <p:cond delay="1668"/>
                                          </p:stCondLst>
                                        </p:cTn>
                                        <p:tgtEl>
                                          <p:spTgt spid="17"/>
                                        </p:tgtEl>
                                      </p:cBhvr>
                                      <p:to x="100000" y="100000"/>
                                    </p:animScale>
                                    <p:animScale>
                                      <p:cBhvr>
                                        <p:cTn id="64" dur="26">
                                          <p:stCondLst>
                                            <p:cond delay="1808"/>
                                          </p:stCondLst>
                                        </p:cTn>
                                        <p:tgtEl>
                                          <p:spTgt spid="17"/>
                                        </p:tgtEl>
                                      </p:cBhvr>
                                      <p:to x="100000" y="95000"/>
                                    </p:animScale>
                                    <p:animScale>
                                      <p:cBhvr>
                                        <p:cTn id="65" dur="166" decel="50000">
                                          <p:stCondLst>
                                            <p:cond delay="1834"/>
                                          </p:stCondLst>
                                        </p:cTn>
                                        <p:tgtEl>
                                          <p:spTgt spid="17"/>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10"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22" presetClass="entr" presetSubtype="2"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right)">
                                      <p:cBhvr>
                                        <p:cTn id="76" dur="5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par>
                                <p:cTn id="85" presetID="10"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up)">
                                      <p:cBhvr>
                                        <p:cTn id="92" dur="500"/>
                                        <p:tgtEl>
                                          <p:spTgt spid="24"/>
                                        </p:tgtEl>
                                      </p:cBhvr>
                                    </p:animEffect>
                                  </p:childTnLst>
                                </p:cTn>
                              </p:par>
                              <p:par>
                                <p:cTn id="93" presetID="10" presetClass="entr" presetSubtype="0"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80">
                                          <p:stCondLst>
                                            <p:cond delay="0"/>
                                          </p:stCondLst>
                                        </p:cTn>
                                        <p:tgtEl>
                                          <p:spTgt spid="27"/>
                                        </p:tgtEl>
                                      </p:cBhvr>
                                    </p:animEffect>
                                    <p:anim calcmode="lin" valueType="num">
                                      <p:cBhvr>
                                        <p:cTn id="10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1" dur="26">
                                          <p:stCondLst>
                                            <p:cond delay="650"/>
                                          </p:stCondLst>
                                        </p:cTn>
                                        <p:tgtEl>
                                          <p:spTgt spid="27"/>
                                        </p:tgtEl>
                                      </p:cBhvr>
                                      <p:to x="100000" y="60000"/>
                                    </p:animScale>
                                    <p:animScale>
                                      <p:cBhvr>
                                        <p:cTn id="112" dur="166" decel="50000">
                                          <p:stCondLst>
                                            <p:cond delay="676"/>
                                          </p:stCondLst>
                                        </p:cTn>
                                        <p:tgtEl>
                                          <p:spTgt spid="27"/>
                                        </p:tgtEl>
                                      </p:cBhvr>
                                      <p:to x="100000" y="100000"/>
                                    </p:animScale>
                                    <p:animScale>
                                      <p:cBhvr>
                                        <p:cTn id="113" dur="26">
                                          <p:stCondLst>
                                            <p:cond delay="1312"/>
                                          </p:stCondLst>
                                        </p:cTn>
                                        <p:tgtEl>
                                          <p:spTgt spid="27"/>
                                        </p:tgtEl>
                                      </p:cBhvr>
                                      <p:to x="100000" y="80000"/>
                                    </p:animScale>
                                    <p:animScale>
                                      <p:cBhvr>
                                        <p:cTn id="114" dur="166" decel="50000">
                                          <p:stCondLst>
                                            <p:cond delay="1338"/>
                                          </p:stCondLst>
                                        </p:cTn>
                                        <p:tgtEl>
                                          <p:spTgt spid="27"/>
                                        </p:tgtEl>
                                      </p:cBhvr>
                                      <p:to x="100000" y="100000"/>
                                    </p:animScale>
                                    <p:animScale>
                                      <p:cBhvr>
                                        <p:cTn id="115" dur="26">
                                          <p:stCondLst>
                                            <p:cond delay="1642"/>
                                          </p:stCondLst>
                                        </p:cTn>
                                        <p:tgtEl>
                                          <p:spTgt spid="27"/>
                                        </p:tgtEl>
                                      </p:cBhvr>
                                      <p:to x="100000" y="90000"/>
                                    </p:animScale>
                                    <p:animScale>
                                      <p:cBhvr>
                                        <p:cTn id="116" dur="166" decel="50000">
                                          <p:stCondLst>
                                            <p:cond delay="1668"/>
                                          </p:stCondLst>
                                        </p:cTn>
                                        <p:tgtEl>
                                          <p:spTgt spid="27"/>
                                        </p:tgtEl>
                                      </p:cBhvr>
                                      <p:to x="100000" y="100000"/>
                                    </p:animScale>
                                    <p:animScale>
                                      <p:cBhvr>
                                        <p:cTn id="117" dur="26">
                                          <p:stCondLst>
                                            <p:cond delay="1808"/>
                                          </p:stCondLst>
                                        </p:cTn>
                                        <p:tgtEl>
                                          <p:spTgt spid="27"/>
                                        </p:tgtEl>
                                      </p:cBhvr>
                                      <p:to x="100000" y="95000"/>
                                    </p:animScale>
                                    <p:animScale>
                                      <p:cBhvr>
                                        <p:cTn id="118" dur="166" decel="50000">
                                          <p:stCondLst>
                                            <p:cond delay="1834"/>
                                          </p:stCondLst>
                                        </p:cTn>
                                        <p:tgtEl>
                                          <p:spTgt spid="27"/>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down)">
                                      <p:cBhvr>
                                        <p:cTn id="123" dur="580">
                                          <p:stCondLst>
                                            <p:cond delay="0"/>
                                          </p:stCondLst>
                                        </p:cTn>
                                        <p:tgtEl>
                                          <p:spTgt spid="28"/>
                                        </p:tgtEl>
                                      </p:cBhvr>
                                    </p:animEffect>
                                    <p:anim calcmode="lin" valueType="num">
                                      <p:cBhvr>
                                        <p:cTn id="1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29" dur="26">
                                          <p:stCondLst>
                                            <p:cond delay="650"/>
                                          </p:stCondLst>
                                        </p:cTn>
                                        <p:tgtEl>
                                          <p:spTgt spid="28"/>
                                        </p:tgtEl>
                                      </p:cBhvr>
                                      <p:to x="100000" y="60000"/>
                                    </p:animScale>
                                    <p:animScale>
                                      <p:cBhvr>
                                        <p:cTn id="130" dur="166" decel="50000">
                                          <p:stCondLst>
                                            <p:cond delay="676"/>
                                          </p:stCondLst>
                                        </p:cTn>
                                        <p:tgtEl>
                                          <p:spTgt spid="28"/>
                                        </p:tgtEl>
                                      </p:cBhvr>
                                      <p:to x="100000" y="100000"/>
                                    </p:animScale>
                                    <p:animScale>
                                      <p:cBhvr>
                                        <p:cTn id="131" dur="26">
                                          <p:stCondLst>
                                            <p:cond delay="1312"/>
                                          </p:stCondLst>
                                        </p:cTn>
                                        <p:tgtEl>
                                          <p:spTgt spid="28"/>
                                        </p:tgtEl>
                                      </p:cBhvr>
                                      <p:to x="100000" y="80000"/>
                                    </p:animScale>
                                    <p:animScale>
                                      <p:cBhvr>
                                        <p:cTn id="132" dur="166" decel="50000">
                                          <p:stCondLst>
                                            <p:cond delay="1338"/>
                                          </p:stCondLst>
                                        </p:cTn>
                                        <p:tgtEl>
                                          <p:spTgt spid="28"/>
                                        </p:tgtEl>
                                      </p:cBhvr>
                                      <p:to x="100000" y="100000"/>
                                    </p:animScale>
                                    <p:animScale>
                                      <p:cBhvr>
                                        <p:cTn id="133" dur="26">
                                          <p:stCondLst>
                                            <p:cond delay="1642"/>
                                          </p:stCondLst>
                                        </p:cTn>
                                        <p:tgtEl>
                                          <p:spTgt spid="28"/>
                                        </p:tgtEl>
                                      </p:cBhvr>
                                      <p:to x="100000" y="90000"/>
                                    </p:animScale>
                                    <p:animScale>
                                      <p:cBhvr>
                                        <p:cTn id="134" dur="166" decel="50000">
                                          <p:stCondLst>
                                            <p:cond delay="1668"/>
                                          </p:stCondLst>
                                        </p:cTn>
                                        <p:tgtEl>
                                          <p:spTgt spid="28"/>
                                        </p:tgtEl>
                                      </p:cBhvr>
                                      <p:to x="100000" y="100000"/>
                                    </p:animScale>
                                    <p:animScale>
                                      <p:cBhvr>
                                        <p:cTn id="135" dur="26">
                                          <p:stCondLst>
                                            <p:cond delay="1808"/>
                                          </p:stCondLst>
                                        </p:cTn>
                                        <p:tgtEl>
                                          <p:spTgt spid="28"/>
                                        </p:tgtEl>
                                      </p:cBhvr>
                                      <p:to x="100000" y="95000"/>
                                    </p:animScale>
                                    <p:animScale>
                                      <p:cBhvr>
                                        <p:cTn id="136" dur="166" decel="50000">
                                          <p:stCondLst>
                                            <p:cond delay="1834"/>
                                          </p:stCondLst>
                                        </p:cTn>
                                        <p:tgtEl>
                                          <p:spTgt spid="28"/>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down)">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15"/>
                                        </p:tgtEl>
                                        <p:attrNameLst>
                                          <p:attrName>style.visibility</p:attrName>
                                        </p:attrNameLst>
                                      </p:cBhvr>
                                      <p:to>
                                        <p:strVal val="visible"/>
                                      </p:to>
                                    </p:set>
                                    <p:animEffect transition="in" filter="fade">
                                      <p:cBhvr>
                                        <p:cTn id="156" dur="500"/>
                                        <p:tgtEl>
                                          <p:spTgt spid="1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500"/>
                                        <p:tgtEl>
                                          <p:spTgt spid="16"/>
                                        </p:tgtEl>
                                      </p:cBhvr>
                                    </p:animEffect>
                                  </p:childTnLst>
                                </p:cTn>
                              </p:par>
                              <p:par>
                                <p:cTn id="162" presetID="10" presetClass="exit" presetSubtype="0" fill="hold" grpId="1" nodeType="withEffect">
                                  <p:stCondLst>
                                    <p:cond delay="0"/>
                                  </p:stCondLst>
                                  <p:childTnLst>
                                    <p:animEffect transition="out" filter="fade">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8"/>
                                        </p:tgtEl>
                                      </p:cBhvr>
                                    </p:animEffect>
                                    <p:set>
                                      <p:cBhvr>
                                        <p:cTn id="167" dur="1" fill="hold">
                                          <p:stCondLst>
                                            <p:cond delay="499"/>
                                          </p:stCondLst>
                                        </p:cTn>
                                        <p:tgtEl>
                                          <p:spTgt spid="18"/>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9"/>
                                        </p:tgtEl>
                                      </p:cBhvr>
                                    </p:animEffect>
                                    <p:set>
                                      <p:cBhvr>
                                        <p:cTn id="170" dur="1" fill="hold">
                                          <p:stCondLst>
                                            <p:cond delay="499"/>
                                          </p:stCondLst>
                                        </p:cTn>
                                        <p:tgtEl>
                                          <p:spTgt spid="1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0"/>
                                        </p:tgtEl>
                                      </p:cBhvr>
                                    </p:animEffect>
                                    <p:set>
                                      <p:cBhvr>
                                        <p:cTn id="173" dur="1" fill="hold">
                                          <p:stCondLst>
                                            <p:cond delay="499"/>
                                          </p:stCondLst>
                                        </p:cTn>
                                        <p:tgtEl>
                                          <p:spTgt spid="20"/>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1"/>
                                        </p:tgtEl>
                                      </p:cBhvr>
                                    </p:animEffect>
                                    <p:set>
                                      <p:cBhvr>
                                        <p:cTn id="176" dur="1" fill="hold">
                                          <p:stCondLst>
                                            <p:cond delay="499"/>
                                          </p:stCondLst>
                                        </p:cTn>
                                        <p:tgtEl>
                                          <p:spTgt spid="2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23"/>
                                        </p:tgtEl>
                                      </p:cBhvr>
                                    </p:animEffect>
                                    <p:set>
                                      <p:cBhvr>
                                        <p:cTn id="182" dur="1" fill="hold">
                                          <p:stCondLst>
                                            <p:cond delay="499"/>
                                          </p:stCondLst>
                                        </p:cTn>
                                        <p:tgtEl>
                                          <p:spTgt spid="23"/>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24"/>
                                        </p:tgtEl>
                                      </p:cBhvr>
                                    </p:animEffect>
                                    <p:set>
                                      <p:cBhvr>
                                        <p:cTn id="185" dur="1" fill="hold">
                                          <p:stCondLst>
                                            <p:cond delay="499"/>
                                          </p:stCondLst>
                                        </p:cTn>
                                        <p:tgtEl>
                                          <p:spTgt spid="2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25"/>
                                        </p:tgtEl>
                                      </p:cBhvr>
                                    </p:animEffect>
                                    <p:set>
                                      <p:cBhvr>
                                        <p:cTn id="188" dur="1" fill="hold">
                                          <p:stCondLst>
                                            <p:cond delay="499"/>
                                          </p:stCondLst>
                                        </p:cTn>
                                        <p:tgtEl>
                                          <p:spTgt spid="25"/>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6" presetClass="entr" presetSubtype="21" fill="hold" nodeType="clickEffect">
                                  <p:stCondLst>
                                    <p:cond delay="0"/>
                                  </p:stCondLst>
                                  <p:childTnLst>
                                    <p:set>
                                      <p:cBhvr>
                                        <p:cTn id="192" dur="1" fill="hold">
                                          <p:stCondLst>
                                            <p:cond delay="0"/>
                                          </p:stCondLst>
                                        </p:cTn>
                                        <p:tgtEl>
                                          <p:spTgt spid="29"/>
                                        </p:tgtEl>
                                        <p:attrNameLst>
                                          <p:attrName>style.visibility</p:attrName>
                                        </p:attrNameLst>
                                      </p:cBhvr>
                                      <p:to>
                                        <p:strVal val="visible"/>
                                      </p:to>
                                    </p:set>
                                    <p:animEffect transition="in" filter="barn(inVertical)">
                                      <p:cBhvr>
                                        <p:cTn id="193" dur="500"/>
                                        <p:tgtEl>
                                          <p:spTgt spid="2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
                                        </p:tgtEl>
                                        <p:attrNameLst>
                                          <p:attrName>style.visibility</p:attrName>
                                        </p:attrNameLst>
                                      </p:cBhvr>
                                      <p:to>
                                        <p:strVal val="visible"/>
                                      </p:to>
                                    </p:set>
                                    <p:animEffect transition="in" filter="fade">
                                      <p:cBhvr>
                                        <p:cTn id="198" dur="500"/>
                                        <p:tgtEl>
                                          <p:spTgt spid="30"/>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43"/>
                                        </p:tgtEl>
                                        <p:attrNameLst>
                                          <p:attrName>style.visibility</p:attrName>
                                        </p:attrNameLst>
                                      </p:cBhvr>
                                      <p:to>
                                        <p:strVal val="visible"/>
                                      </p:to>
                                    </p:set>
                                    <p:animEffect transition="in" filter="fade">
                                      <p:cBhvr>
                                        <p:cTn id="203" dur="500"/>
                                        <p:tgtEl>
                                          <p:spTgt spid="43"/>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44"/>
                                        </p:tgtEl>
                                        <p:attrNameLst>
                                          <p:attrName>style.visibility</p:attrName>
                                        </p:attrNameLst>
                                      </p:cBhvr>
                                      <p:to>
                                        <p:strVal val="visible"/>
                                      </p:to>
                                    </p:set>
                                    <p:animEffect transition="in" filter="fade">
                                      <p:cBhvr>
                                        <p:cTn id="208" dur="500"/>
                                        <p:tgtEl>
                                          <p:spTgt spid="44"/>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nodeType="clickEffect">
                                  <p:stCondLst>
                                    <p:cond delay="0"/>
                                  </p:stCondLst>
                                  <p:childTnLst>
                                    <p:set>
                                      <p:cBhvr>
                                        <p:cTn id="212" dur="1" fill="hold">
                                          <p:stCondLst>
                                            <p:cond delay="0"/>
                                          </p:stCondLst>
                                        </p:cTn>
                                        <p:tgtEl>
                                          <p:spTgt spid="47"/>
                                        </p:tgtEl>
                                        <p:attrNameLst>
                                          <p:attrName>style.visibility</p:attrName>
                                        </p:attrNameLst>
                                      </p:cBhvr>
                                      <p:to>
                                        <p:strVal val="visible"/>
                                      </p:to>
                                    </p:set>
                                    <p:animEffect transition="in" filter="wipe(left)">
                                      <p:cBhvr>
                                        <p:cTn id="213" dur="500"/>
                                        <p:tgtEl>
                                          <p:spTgt spid="47"/>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52"/>
                                        </p:tgtEl>
                                        <p:attrNameLst>
                                          <p:attrName>style.visibility</p:attrName>
                                        </p:attrNameLst>
                                      </p:cBhvr>
                                      <p:to>
                                        <p:strVal val="visible"/>
                                      </p:to>
                                    </p:set>
                                    <p:animEffect transition="in" filter="wipe(right)">
                                      <p:cBhvr>
                                        <p:cTn id="218" dur="500"/>
                                        <p:tgtEl>
                                          <p:spTgt spid="52"/>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57"/>
                                        </p:tgtEl>
                                        <p:attrNameLst>
                                          <p:attrName>style.visibility</p:attrName>
                                        </p:attrNameLst>
                                      </p:cBhvr>
                                      <p:to>
                                        <p:strVal val="visible"/>
                                      </p:to>
                                    </p:set>
                                    <p:animEffect transition="in" filter="fade">
                                      <p:cBhvr>
                                        <p:cTn id="223" dur="500"/>
                                        <p:tgtEl>
                                          <p:spTgt spid="57"/>
                                        </p:tgtEl>
                                      </p:cBhvr>
                                    </p:animEffect>
                                  </p:child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grpId="0" nodeType="clickEffect">
                                  <p:stCondLst>
                                    <p:cond delay="0"/>
                                  </p:stCondLst>
                                  <p:childTnLst>
                                    <p:set>
                                      <p:cBhvr>
                                        <p:cTn id="227" dur="1" fill="hold">
                                          <p:stCondLst>
                                            <p:cond delay="0"/>
                                          </p:stCondLst>
                                        </p:cTn>
                                        <p:tgtEl>
                                          <p:spTgt spid="58"/>
                                        </p:tgtEl>
                                        <p:attrNameLst>
                                          <p:attrName>style.visibility</p:attrName>
                                        </p:attrNameLst>
                                      </p:cBhvr>
                                      <p:to>
                                        <p:strVal val="visible"/>
                                      </p:to>
                                    </p:set>
                                    <p:animEffect transition="in" filter="wipe(down)">
                                      <p:cBhvr>
                                        <p:cTn id="228" dur="580">
                                          <p:stCondLst>
                                            <p:cond delay="0"/>
                                          </p:stCondLst>
                                        </p:cTn>
                                        <p:tgtEl>
                                          <p:spTgt spid="58"/>
                                        </p:tgtEl>
                                      </p:cBhvr>
                                    </p:animEffect>
                                    <p:anim calcmode="lin" valueType="num">
                                      <p:cBhvr>
                                        <p:cTn id="229"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4" dur="26">
                                          <p:stCondLst>
                                            <p:cond delay="650"/>
                                          </p:stCondLst>
                                        </p:cTn>
                                        <p:tgtEl>
                                          <p:spTgt spid="58"/>
                                        </p:tgtEl>
                                      </p:cBhvr>
                                      <p:to x="100000" y="60000"/>
                                    </p:animScale>
                                    <p:animScale>
                                      <p:cBhvr>
                                        <p:cTn id="235" dur="166" decel="50000">
                                          <p:stCondLst>
                                            <p:cond delay="676"/>
                                          </p:stCondLst>
                                        </p:cTn>
                                        <p:tgtEl>
                                          <p:spTgt spid="58"/>
                                        </p:tgtEl>
                                      </p:cBhvr>
                                      <p:to x="100000" y="100000"/>
                                    </p:animScale>
                                    <p:animScale>
                                      <p:cBhvr>
                                        <p:cTn id="236" dur="26">
                                          <p:stCondLst>
                                            <p:cond delay="1312"/>
                                          </p:stCondLst>
                                        </p:cTn>
                                        <p:tgtEl>
                                          <p:spTgt spid="58"/>
                                        </p:tgtEl>
                                      </p:cBhvr>
                                      <p:to x="100000" y="80000"/>
                                    </p:animScale>
                                    <p:animScale>
                                      <p:cBhvr>
                                        <p:cTn id="237" dur="166" decel="50000">
                                          <p:stCondLst>
                                            <p:cond delay="1338"/>
                                          </p:stCondLst>
                                        </p:cTn>
                                        <p:tgtEl>
                                          <p:spTgt spid="58"/>
                                        </p:tgtEl>
                                      </p:cBhvr>
                                      <p:to x="100000" y="100000"/>
                                    </p:animScale>
                                    <p:animScale>
                                      <p:cBhvr>
                                        <p:cTn id="238" dur="26">
                                          <p:stCondLst>
                                            <p:cond delay="1642"/>
                                          </p:stCondLst>
                                        </p:cTn>
                                        <p:tgtEl>
                                          <p:spTgt spid="58"/>
                                        </p:tgtEl>
                                      </p:cBhvr>
                                      <p:to x="100000" y="90000"/>
                                    </p:animScale>
                                    <p:animScale>
                                      <p:cBhvr>
                                        <p:cTn id="239" dur="166" decel="50000">
                                          <p:stCondLst>
                                            <p:cond delay="1668"/>
                                          </p:stCondLst>
                                        </p:cTn>
                                        <p:tgtEl>
                                          <p:spTgt spid="58"/>
                                        </p:tgtEl>
                                      </p:cBhvr>
                                      <p:to x="100000" y="100000"/>
                                    </p:animScale>
                                    <p:animScale>
                                      <p:cBhvr>
                                        <p:cTn id="240" dur="26">
                                          <p:stCondLst>
                                            <p:cond delay="1808"/>
                                          </p:stCondLst>
                                        </p:cTn>
                                        <p:tgtEl>
                                          <p:spTgt spid="58"/>
                                        </p:tgtEl>
                                      </p:cBhvr>
                                      <p:to x="100000" y="95000"/>
                                    </p:animScale>
                                    <p:animScale>
                                      <p:cBhvr>
                                        <p:cTn id="241" dur="166" decel="50000">
                                          <p:stCondLst>
                                            <p:cond delay="1834"/>
                                          </p:stCondLst>
                                        </p:cTn>
                                        <p:tgtEl>
                                          <p:spTgt spid="58"/>
                                        </p:tgtEl>
                                      </p:cBhvr>
                                      <p:to x="100000" y="100000"/>
                                    </p:animScale>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59"/>
                                        </p:tgtEl>
                                        <p:attrNameLst>
                                          <p:attrName>style.visibility</p:attrName>
                                        </p:attrNameLst>
                                      </p:cBhvr>
                                      <p:to>
                                        <p:strVal val="visible"/>
                                      </p:to>
                                    </p:set>
                                    <p:animEffect transition="in" filter="fade">
                                      <p:cBhvr>
                                        <p:cTn id="246" dur="500"/>
                                        <p:tgtEl>
                                          <p:spTgt spid="59"/>
                                        </p:tgtEl>
                                      </p:cBhvr>
                                    </p:animEffect>
                                  </p:childTnLst>
                                </p:cTn>
                              </p:par>
                            </p:childTnLst>
                          </p:cTn>
                        </p:par>
                      </p:childTnLst>
                    </p:cTn>
                  </p:par>
                  <p:par>
                    <p:cTn id="247" fill="hold">
                      <p:stCondLst>
                        <p:cond delay="indefinite"/>
                      </p:stCondLst>
                      <p:childTnLst>
                        <p:par>
                          <p:cTn id="248" fill="hold">
                            <p:stCondLst>
                              <p:cond delay="0"/>
                            </p:stCondLst>
                            <p:childTnLst>
                              <p:par>
                                <p:cTn id="249" presetID="26" presetClass="entr" presetSubtype="0" fill="hold" grpId="0" nodeType="clickEffect">
                                  <p:stCondLst>
                                    <p:cond delay="0"/>
                                  </p:stCondLst>
                                  <p:childTnLst>
                                    <p:set>
                                      <p:cBhvr>
                                        <p:cTn id="250" dur="1" fill="hold">
                                          <p:stCondLst>
                                            <p:cond delay="0"/>
                                          </p:stCondLst>
                                        </p:cTn>
                                        <p:tgtEl>
                                          <p:spTgt spid="60"/>
                                        </p:tgtEl>
                                        <p:attrNameLst>
                                          <p:attrName>style.visibility</p:attrName>
                                        </p:attrNameLst>
                                      </p:cBhvr>
                                      <p:to>
                                        <p:strVal val="visible"/>
                                      </p:to>
                                    </p:set>
                                    <p:animEffect transition="in" filter="wipe(down)">
                                      <p:cBhvr>
                                        <p:cTn id="251" dur="580">
                                          <p:stCondLst>
                                            <p:cond delay="0"/>
                                          </p:stCondLst>
                                        </p:cTn>
                                        <p:tgtEl>
                                          <p:spTgt spid="60"/>
                                        </p:tgtEl>
                                      </p:cBhvr>
                                    </p:animEffect>
                                    <p:anim calcmode="lin" valueType="num">
                                      <p:cBhvr>
                                        <p:cTn id="252"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7" dur="26">
                                          <p:stCondLst>
                                            <p:cond delay="650"/>
                                          </p:stCondLst>
                                        </p:cTn>
                                        <p:tgtEl>
                                          <p:spTgt spid="60"/>
                                        </p:tgtEl>
                                      </p:cBhvr>
                                      <p:to x="100000" y="60000"/>
                                    </p:animScale>
                                    <p:animScale>
                                      <p:cBhvr>
                                        <p:cTn id="258" dur="166" decel="50000">
                                          <p:stCondLst>
                                            <p:cond delay="676"/>
                                          </p:stCondLst>
                                        </p:cTn>
                                        <p:tgtEl>
                                          <p:spTgt spid="60"/>
                                        </p:tgtEl>
                                      </p:cBhvr>
                                      <p:to x="100000" y="100000"/>
                                    </p:animScale>
                                    <p:animScale>
                                      <p:cBhvr>
                                        <p:cTn id="259" dur="26">
                                          <p:stCondLst>
                                            <p:cond delay="1312"/>
                                          </p:stCondLst>
                                        </p:cTn>
                                        <p:tgtEl>
                                          <p:spTgt spid="60"/>
                                        </p:tgtEl>
                                      </p:cBhvr>
                                      <p:to x="100000" y="80000"/>
                                    </p:animScale>
                                    <p:animScale>
                                      <p:cBhvr>
                                        <p:cTn id="260" dur="166" decel="50000">
                                          <p:stCondLst>
                                            <p:cond delay="1338"/>
                                          </p:stCondLst>
                                        </p:cTn>
                                        <p:tgtEl>
                                          <p:spTgt spid="60"/>
                                        </p:tgtEl>
                                      </p:cBhvr>
                                      <p:to x="100000" y="100000"/>
                                    </p:animScale>
                                    <p:animScale>
                                      <p:cBhvr>
                                        <p:cTn id="261" dur="26">
                                          <p:stCondLst>
                                            <p:cond delay="1642"/>
                                          </p:stCondLst>
                                        </p:cTn>
                                        <p:tgtEl>
                                          <p:spTgt spid="60"/>
                                        </p:tgtEl>
                                      </p:cBhvr>
                                      <p:to x="100000" y="90000"/>
                                    </p:animScale>
                                    <p:animScale>
                                      <p:cBhvr>
                                        <p:cTn id="262" dur="166" decel="50000">
                                          <p:stCondLst>
                                            <p:cond delay="1668"/>
                                          </p:stCondLst>
                                        </p:cTn>
                                        <p:tgtEl>
                                          <p:spTgt spid="60"/>
                                        </p:tgtEl>
                                      </p:cBhvr>
                                      <p:to x="100000" y="100000"/>
                                    </p:animScale>
                                    <p:animScale>
                                      <p:cBhvr>
                                        <p:cTn id="263" dur="26">
                                          <p:stCondLst>
                                            <p:cond delay="1808"/>
                                          </p:stCondLst>
                                        </p:cTn>
                                        <p:tgtEl>
                                          <p:spTgt spid="60"/>
                                        </p:tgtEl>
                                      </p:cBhvr>
                                      <p:to x="100000" y="95000"/>
                                    </p:animScale>
                                    <p:animScale>
                                      <p:cBhvr>
                                        <p:cTn id="264" dur="166" decel="50000">
                                          <p:stCondLst>
                                            <p:cond delay="1834"/>
                                          </p:stCondLst>
                                        </p:cTn>
                                        <p:tgtEl>
                                          <p:spTgt spid="60"/>
                                        </p:tgtEl>
                                      </p:cBhvr>
                                      <p:to x="100000" y="100000"/>
                                    </p:animScale>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nodeType="clickEffect">
                                  <p:stCondLst>
                                    <p:cond delay="0"/>
                                  </p:stCondLst>
                                  <p:childTnLst>
                                    <p:set>
                                      <p:cBhvr>
                                        <p:cTn id="268" dur="1" fill="hold">
                                          <p:stCondLst>
                                            <p:cond delay="0"/>
                                          </p:stCondLst>
                                        </p:cTn>
                                        <p:tgtEl>
                                          <p:spTgt spid="61"/>
                                        </p:tgtEl>
                                        <p:attrNameLst>
                                          <p:attrName>style.visibility</p:attrName>
                                        </p:attrNameLst>
                                      </p:cBhvr>
                                      <p:to>
                                        <p:strVal val="visible"/>
                                      </p:to>
                                    </p:set>
                                    <p:animEffect transition="in" filter="fade">
                                      <p:cBhvr>
                                        <p:cTn id="269" dur="500"/>
                                        <p:tgtEl>
                                          <p:spTgt spid="61"/>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nodeType="click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fade">
                                      <p:cBhvr>
                                        <p:cTn id="274" dur="500"/>
                                        <p:tgtEl>
                                          <p:spTgt spid="62"/>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69"/>
                                        </p:tgtEl>
                                        <p:attrNameLst>
                                          <p:attrName>style.visibility</p:attrName>
                                        </p:attrNameLst>
                                      </p:cBhvr>
                                      <p:to>
                                        <p:strVal val="visible"/>
                                      </p:to>
                                    </p:set>
                                    <p:animEffect transition="in" filter="fade">
                                      <p:cBhvr>
                                        <p:cTn id="279" dur="500"/>
                                        <p:tgtEl>
                                          <p:spTgt spid="69"/>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nodeType="clickEffect">
                                  <p:stCondLst>
                                    <p:cond delay="0"/>
                                  </p:stCondLst>
                                  <p:childTnLst>
                                    <p:set>
                                      <p:cBhvr>
                                        <p:cTn id="283" dur="1" fill="hold">
                                          <p:stCondLst>
                                            <p:cond delay="0"/>
                                          </p:stCondLst>
                                        </p:cTn>
                                        <p:tgtEl>
                                          <p:spTgt spid="70"/>
                                        </p:tgtEl>
                                        <p:attrNameLst>
                                          <p:attrName>style.visibility</p:attrName>
                                        </p:attrNameLst>
                                      </p:cBhvr>
                                      <p:to>
                                        <p:strVal val="visible"/>
                                      </p:to>
                                    </p:set>
                                    <p:animEffect transition="in" filter="fade">
                                      <p:cBhvr>
                                        <p:cTn id="284" dur="500"/>
                                        <p:tgtEl>
                                          <p:spTgt spid="70"/>
                                        </p:tgtEl>
                                      </p:cBhvr>
                                    </p:animEffect>
                                  </p:childTnLst>
                                </p:cTn>
                              </p:par>
                              <p:par>
                                <p:cTn id="285" presetID="10" presetClass="entr" presetSubtype="0" fill="hold" nodeType="withEffect">
                                  <p:stCondLst>
                                    <p:cond delay="0"/>
                                  </p:stCondLst>
                                  <p:childTnLst>
                                    <p:set>
                                      <p:cBhvr>
                                        <p:cTn id="286" dur="1" fill="hold">
                                          <p:stCondLst>
                                            <p:cond delay="0"/>
                                          </p:stCondLst>
                                        </p:cTn>
                                        <p:tgtEl>
                                          <p:spTgt spid="71"/>
                                        </p:tgtEl>
                                        <p:attrNameLst>
                                          <p:attrName>style.visibility</p:attrName>
                                        </p:attrNameLst>
                                      </p:cBhvr>
                                      <p:to>
                                        <p:strVal val="visible"/>
                                      </p:to>
                                    </p:set>
                                    <p:animEffect transition="in" filter="fade">
                                      <p:cBhvr>
                                        <p:cTn id="287" dur="500"/>
                                        <p:tgtEl>
                                          <p:spTgt spid="71"/>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72"/>
                                        </p:tgtEl>
                                        <p:attrNameLst>
                                          <p:attrName>style.visibility</p:attrName>
                                        </p:attrNameLst>
                                      </p:cBhvr>
                                      <p:to>
                                        <p:strVal val="visible"/>
                                      </p:to>
                                    </p:set>
                                    <p:animEffect transition="in" filter="fade">
                                      <p:cBhvr>
                                        <p:cTn id="292" dur="500"/>
                                        <p:tgtEl>
                                          <p:spTgt spid="72"/>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nodeType="clickEffect">
                                  <p:stCondLst>
                                    <p:cond delay="0"/>
                                  </p:stCondLst>
                                  <p:childTnLst>
                                    <p:set>
                                      <p:cBhvr>
                                        <p:cTn id="296" dur="1" fill="hold">
                                          <p:stCondLst>
                                            <p:cond delay="0"/>
                                          </p:stCondLst>
                                        </p:cTn>
                                        <p:tgtEl>
                                          <p:spTgt spid="73"/>
                                        </p:tgtEl>
                                        <p:attrNameLst>
                                          <p:attrName>style.visibility</p:attrName>
                                        </p:attrNameLst>
                                      </p:cBhvr>
                                      <p:to>
                                        <p:strVal val="visible"/>
                                      </p:to>
                                    </p:set>
                                    <p:animEffect transition="in" filter="fade">
                                      <p:cBhvr>
                                        <p:cTn id="29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P spid="26" grpId="0" animBg="1"/>
      <p:bldP spid="27" grpId="0" animBg="1"/>
      <p:bldP spid="28" grpId="0" animBg="1"/>
      <p:bldP spid="58" grpId="0" animBg="1"/>
      <p:bldP spid="60"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8AB81AE-99D1-40FB-8E7B-F38B4DCB1EDC}"/>
              </a:ext>
            </a:extLst>
          </p:cNvPr>
          <p:cNvPicPr>
            <a:picLocks noChangeAspect="1"/>
          </p:cNvPicPr>
          <p:nvPr/>
        </p:nvPicPr>
        <p:blipFill>
          <a:blip r:embed="rId4"/>
          <a:stretch>
            <a:fillRect/>
          </a:stretch>
        </p:blipFill>
        <p:spPr>
          <a:xfrm>
            <a:off x="7191907" y="620891"/>
            <a:ext cx="1311667" cy="5953738"/>
          </a:xfrm>
          <a:prstGeom prst="rect">
            <a:avLst/>
          </a:prstGeom>
        </p:spPr>
      </p:pic>
      <p:graphicFrame>
        <p:nvGraphicFramePr>
          <p:cNvPr id="4" name="Object 3">
            <a:extLst>
              <a:ext uri="{FF2B5EF4-FFF2-40B4-BE49-F238E27FC236}">
                <a16:creationId xmlns:a16="http://schemas.microsoft.com/office/drawing/2014/main" id="{556F2E29-850B-42DE-84D2-616F7825B87E}"/>
              </a:ext>
            </a:extLst>
          </p:cNvPr>
          <p:cNvGraphicFramePr>
            <a:graphicFrameLocks noChangeAspect="1"/>
          </p:cNvGraphicFramePr>
          <p:nvPr>
            <p:extLst>
              <p:ext uri="{D42A27DB-BD31-4B8C-83A1-F6EECF244321}">
                <p14:modId xmlns:p14="http://schemas.microsoft.com/office/powerpoint/2010/main" val="3868344118"/>
              </p:ext>
            </p:extLst>
          </p:nvPr>
        </p:nvGraphicFramePr>
        <p:xfrm>
          <a:off x="244697" y="153061"/>
          <a:ext cx="4605338" cy="436563"/>
        </p:xfrm>
        <a:graphic>
          <a:graphicData uri="http://schemas.openxmlformats.org/presentationml/2006/ole">
            <mc:AlternateContent xmlns:mc="http://schemas.openxmlformats.org/markup-compatibility/2006">
              <mc:Choice xmlns:v="urn:schemas-microsoft-com:vml" Requires="v">
                <p:oleObj name="Equation" r:id="rId5" imgW="2412720" imgH="228600" progId="Equation.DSMT4">
                  <p:embed/>
                </p:oleObj>
              </mc:Choice>
              <mc:Fallback>
                <p:oleObj name="Equation" r:id="rId5" imgW="2412720" imgH="228600" progId="Equation.DSMT4">
                  <p:embed/>
                  <p:pic>
                    <p:nvPicPr>
                      <p:cNvPr id="4" name="Object 3">
                        <a:extLst>
                          <a:ext uri="{FF2B5EF4-FFF2-40B4-BE49-F238E27FC236}">
                            <a16:creationId xmlns:a16="http://schemas.microsoft.com/office/drawing/2014/main" id="{556F2E29-850B-42DE-84D2-616F7825B87E}"/>
                          </a:ext>
                        </a:extLst>
                      </p:cNvPr>
                      <p:cNvPicPr/>
                      <p:nvPr/>
                    </p:nvPicPr>
                    <p:blipFill>
                      <a:blip r:embed="rId6"/>
                      <a:stretch>
                        <a:fillRect/>
                      </a:stretch>
                    </p:blipFill>
                    <p:spPr>
                      <a:xfrm>
                        <a:off x="244697" y="153061"/>
                        <a:ext cx="4605338" cy="436563"/>
                      </a:xfrm>
                      <a:prstGeom prst="rect">
                        <a:avLst/>
                      </a:prstGeom>
                    </p:spPr>
                  </p:pic>
                </p:oleObj>
              </mc:Fallback>
            </mc:AlternateContent>
          </a:graphicData>
        </a:graphic>
      </p:graphicFrame>
      <p:pic>
        <p:nvPicPr>
          <p:cNvPr id="5" name="Picture 29">
            <a:extLst>
              <a:ext uri="{FF2B5EF4-FFF2-40B4-BE49-F238E27FC236}">
                <a16:creationId xmlns:a16="http://schemas.microsoft.com/office/drawing/2014/main" id="{9C76D658-A908-4046-94F8-82FFDC456E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7975" y="635626"/>
            <a:ext cx="4338899" cy="44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3F203A9F-DE5D-4967-B398-8DB145128183}"/>
              </a:ext>
            </a:extLst>
          </p:cNvPr>
          <p:cNvGraphicFramePr>
            <a:graphicFrameLocks noChangeAspect="1"/>
          </p:cNvGraphicFramePr>
          <p:nvPr>
            <p:extLst>
              <p:ext uri="{D42A27DB-BD31-4B8C-83A1-F6EECF244321}">
                <p14:modId xmlns:p14="http://schemas.microsoft.com/office/powerpoint/2010/main" val="3809235784"/>
              </p:ext>
            </p:extLst>
          </p:nvPr>
        </p:nvGraphicFramePr>
        <p:xfrm>
          <a:off x="298126" y="826839"/>
          <a:ext cx="4119562" cy="433388"/>
        </p:xfrm>
        <a:graphic>
          <a:graphicData uri="http://schemas.openxmlformats.org/presentationml/2006/ole">
            <mc:AlternateContent xmlns:mc="http://schemas.openxmlformats.org/markup-compatibility/2006">
              <mc:Choice xmlns:v="urn:schemas-microsoft-com:vml" Requires="v">
                <p:oleObj name="Equation" r:id="rId8" imgW="2171520" imgH="228600" progId="Equation.DSMT4">
                  <p:embed/>
                </p:oleObj>
              </mc:Choice>
              <mc:Fallback>
                <p:oleObj name="Equation" r:id="rId8" imgW="2171520" imgH="228600" progId="Equation.DSMT4">
                  <p:embed/>
                  <p:pic>
                    <p:nvPicPr>
                      <p:cNvPr id="6" name="Object 5">
                        <a:extLst>
                          <a:ext uri="{FF2B5EF4-FFF2-40B4-BE49-F238E27FC236}">
                            <a16:creationId xmlns:a16="http://schemas.microsoft.com/office/drawing/2014/main" id="{3F203A9F-DE5D-4967-B398-8DB145128183}"/>
                          </a:ext>
                        </a:extLst>
                      </p:cNvPr>
                      <p:cNvPicPr/>
                      <p:nvPr/>
                    </p:nvPicPr>
                    <p:blipFill>
                      <a:blip r:embed="rId9"/>
                      <a:stretch>
                        <a:fillRect/>
                      </a:stretch>
                    </p:blipFill>
                    <p:spPr>
                      <a:xfrm>
                        <a:off x="298126" y="826839"/>
                        <a:ext cx="4119562" cy="4333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C36390B-E091-492B-BE95-BBB4BD760A14}"/>
              </a:ext>
            </a:extLst>
          </p:cNvPr>
          <p:cNvGraphicFramePr>
            <a:graphicFrameLocks noChangeAspect="1"/>
          </p:cNvGraphicFramePr>
          <p:nvPr>
            <p:extLst>
              <p:ext uri="{D42A27DB-BD31-4B8C-83A1-F6EECF244321}">
                <p14:modId xmlns:p14="http://schemas.microsoft.com/office/powerpoint/2010/main" val="910280458"/>
              </p:ext>
            </p:extLst>
          </p:nvPr>
        </p:nvGraphicFramePr>
        <p:xfrm>
          <a:off x="294547" y="1405415"/>
          <a:ext cx="4214813" cy="530225"/>
        </p:xfrm>
        <a:graphic>
          <a:graphicData uri="http://schemas.openxmlformats.org/presentationml/2006/ole">
            <mc:AlternateContent xmlns:mc="http://schemas.openxmlformats.org/markup-compatibility/2006">
              <mc:Choice xmlns:v="urn:schemas-microsoft-com:vml" Requires="v">
                <p:oleObj name="Equation" r:id="rId10" imgW="2222280" imgH="279360" progId="Equation.DSMT4">
                  <p:embed/>
                </p:oleObj>
              </mc:Choice>
              <mc:Fallback>
                <p:oleObj name="Equation" r:id="rId10" imgW="2222280" imgH="279360" progId="Equation.DSMT4">
                  <p:embed/>
                  <p:pic>
                    <p:nvPicPr>
                      <p:cNvPr id="7" name="Object 6">
                        <a:extLst>
                          <a:ext uri="{FF2B5EF4-FFF2-40B4-BE49-F238E27FC236}">
                            <a16:creationId xmlns:a16="http://schemas.microsoft.com/office/drawing/2014/main" id="{8C36390B-E091-492B-BE95-BBB4BD760A14}"/>
                          </a:ext>
                        </a:extLst>
                      </p:cNvPr>
                      <p:cNvPicPr/>
                      <p:nvPr/>
                    </p:nvPicPr>
                    <p:blipFill>
                      <a:blip r:embed="rId11"/>
                      <a:stretch>
                        <a:fillRect/>
                      </a:stretch>
                    </p:blipFill>
                    <p:spPr>
                      <a:xfrm>
                        <a:off x="294547" y="1405415"/>
                        <a:ext cx="4214813" cy="5302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56EAF0B-1005-49EF-A841-9CD15BFE980E}"/>
              </a:ext>
            </a:extLst>
          </p:cNvPr>
          <p:cNvGraphicFramePr>
            <a:graphicFrameLocks noChangeAspect="1"/>
          </p:cNvGraphicFramePr>
          <p:nvPr>
            <p:extLst>
              <p:ext uri="{D42A27DB-BD31-4B8C-83A1-F6EECF244321}">
                <p14:modId xmlns:p14="http://schemas.microsoft.com/office/powerpoint/2010/main" val="157660107"/>
              </p:ext>
            </p:extLst>
          </p:nvPr>
        </p:nvGraphicFramePr>
        <p:xfrm>
          <a:off x="324806" y="1984375"/>
          <a:ext cx="5756275" cy="530225"/>
        </p:xfrm>
        <a:graphic>
          <a:graphicData uri="http://schemas.openxmlformats.org/presentationml/2006/ole">
            <mc:AlternateContent xmlns:mc="http://schemas.openxmlformats.org/markup-compatibility/2006">
              <mc:Choice xmlns:v="urn:schemas-microsoft-com:vml" Requires="v">
                <p:oleObj name="Equation" r:id="rId12" imgW="3035160" imgH="279360" progId="Equation.DSMT4">
                  <p:embed/>
                </p:oleObj>
              </mc:Choice>
              <mc:Fallback>
                <p:oleObj name="Equation" r:id="rId12" imgW="3035160" imgH="279360" progId="Equation.DSMT4">
                  <p:embed/>
                  <p:pic>
                    <p:nvPicPr>
                      <p:cNvPr id="8" name="Object 7">
                        <a:extLst>
                          <a:ext uri="{FF2B5EF4-FFF2-40B4-BE49-F238E27FC236}">
                            <a16:creationId xmlns:a16="http://schemas.microsoft.com/office/drawing/2014/main" id="{856EAF0B-1005-49EF-A841-9CD15BFE980E}"/>
                          </a:ext>
                        </a:extLst>
                      </p:cNvPr>
                      <p:cNvPicPr/>
                      <p:nvPr/>
                    </p:nvPicPr>
                    <p:blipFill>
                      <a:blip r:embed="rId13"/>
                      <a:stretch>
                        <a:fillRect/>
                      </a:stretch>
                    </p:blipFill>
                    <p:spPr>
                      <a:xfrm>
                        <a:off x="324806" y="1984375"/>
                        <a:ext cx="5756275" cy="5302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5E53D23-E893-40C7-9AD5-ED7EB13B3566}"/>
              </a:ext>
            </a:extLst>
          </p:cNvPr>
          <p:cNvGraphicFramePr>
            <a:graphicFrameLocks noChangeAspect="1"/>
          </p:cNvGraphicFramePr>
          <p:nvPr>
            <p:extLst>
              <p:ext uri="{D42A27DB-BD31-4B8C-83A1-F6EECF244321}">
                <p14:modId xmlns:p14="http://schemas.microsoft.com/office/powerpoint/2010/main" val="603089302"/>
              </p:ext>
            </p:extLst>
          </p:nvPr>
        </p:nvGraphicFramePr>
        <p:xfrm>
          <a:off x="279458" y="2563813"/>
          <a:ext cx="6261100" cy="530225"/>
        </p:xfrm>
        <a:graphic>
          <a:graphicData uri="http://schemas.openxmlformats.org/presentationml/2006/ole">
            <mc:AlternateContent xmlns:mc="http://schemas.openxmlformats.org/markup-compatibility/2006">
              <mc:Choice xmlns:v="urn:schemas-microsoft-com:vml" Requires="v">
                <p:oleObj name="Equation" r:id="rId14" imgW="3301920" imgH="279360" progId="Equation.DSMT4">
                  <p:embed/>
                </p:oleObj>
              </mc:Choice>
              <mc:Fallback>
                <p:oleObj name="Equation" r:id="rId14" imgW="3301920" imgH="279360" progId="Equation.DSMT4">
                  <p:embed/>
                  <p:pic>
                    <p:nvPicPr>
                      <p:cNvPr id="9" name="Object 8">
                        <a:extLst>
                          <a:ext uri="{FF2B5EF4-FFF2-40B4-BE49-F238E27FC236}">
                            <a16:creationId xmlns:a16="http://schemas.microsoft.com/office/drawing/2014/main" id="{25E53D23-E893-40C7-9AD5-ED7EB13B3566}"/>
                          </a:ext>
                        </a:extLst>
                      </p:cNvPr>
                      <p:cNvPicPr/>
                      <p:nvPr/>
                    </p:nvPicPr>
                    <p:blipFill>
                      <a:blip r:embed="rId15"/>
                      <a:stretch>
                        <a:fillRect/>
                      </a:stretch>
                    </p:blipFill>
                    <p:spPr>
                      <a:xfrm>
                        <a:off x="279458" y="2563813"/>
                        <a:ext cx="6261100" cy="5302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4CEA797-CA47-425E-948C-0015996F7708}"/>
              </a:ext>
            </a:extLst>
          </p:cNvPr>
          <p:cNvGraphicFramePr>
            <a:graphicFrameLocks noChangeAspect="1"/>
          </p:cNvGraphicFramePr>
          <p:nvPr>
            <p:extLst>
              <p:ext uri="{D42A27DB-BD31-4B8C-83A1-F6EECF244321}">
                <p14:modId xmlns:p14="http://schemas.microsoft.com/office/powerpoint/2010/main" val="81073138"/>
              </p:ext>
            </p:extLst>
          </p:nvPr>
        </p:nvGraphicFramePr>
        <p:xfrm>
          <a:off x="321574" y="3176300"/>
          <a:ext cx="3683000" cy="530225"/>
        </p:xfrm>
        <a:graphic>
          <a:graphicData uri="http://schemas.openxmlformats.org/presentationml/2006/ole">
            <mc:AlternateContent xmlns:mc="http://schemas.openxmlformats.org/markup-compatibility/2006">
              <mc:Choice xmlns:v="urn:schemas-microsoft-com:vml" Requires="v">
                <p:oleObj name="Equation" r:id="rId16" imgW="1942920" imgH="279360" progId="Equation.DSMT4">
                  <p:embed/>
                </p:oleObj>
              </mc:Choice>
              <mc:Fallback>
                <p:oleObj name="Equation" r:id="rId16" imgW="1942920" imgH="279360" progId="Equation.DSMT4">
                  <p:embed/>
                  <p:pic>
                    <p:nvPicPr>
                      <p:cNvPr id="10" name="Object 9">
                        <a:extLst>
                          <a:ext uri="{FF2B5EF4-FFF2-40B4-BE49-F238E27FC236}">
                            <a16:creationId xmlns:a16="http://schemas.microsoft.com/office/drawing/2014/main" id="{94CEA797-CA47-425E-948C-0015996F7708}"/>
                          </a:ext>
                        </a:extLst>
                      </p:cNvPr>
                      <p:cNvPicPr/>
                      <p:nvPr/>
                    </p:nvPicPr>
                    <p:blipFill>
                      <a:blip r:embed="rId17"/>
                      <a:stretch>
                        <a:fillRect/>
                      </a:stretch>
                    </p:blipFill>
                    <p:spPr>
                      <a:xfrm>
                        <a:off x="321574" y="3176300"/>
                        <a:ext cx="3683000" cy="5302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12A0EEA-1826-4CF4-AFA3-4CF8B90DBDB7}"/>
              </a:ext>
            </a:extLst>
          </p:cNvPr>
          <p:cNvGraphicFramePr>
            <a:graphicFrameLocks noChangeAspect="1"/>
          </p:cNvGraphicFramePr>
          <p:nvPr>
            <p:extLst>
              <p:ext uri="{D42A27DB-BD31-4B8C-83A1-F6EECF244321}">
                <p14:modId xmlns:p14="http://schemas.microsoft.com/office/powerpoint/2010/main" val="1216724171"/>
              </p:ext>
            </p:extLst>
          </p:nvPr>
        </p:nvGraphicFramePr>
        <p:xfrm>
          <a:off x="563984" y="3731256"/>
          <a:ext cx="2816225" cy="868362"/>
        </p:xfrm>
        <a:graphic>
          <a:graphicData uri="http://schemas.openxmlformats.org/presentationml/2006/ole">
            <mc:AlternateContent xmlns:mc="http://schemas.openxmlformats.org/markup-compatibility/2006">
              <mc:Choice xmlns:v="urn:schemas-microsoft-com:vml" Requires="v">
                <p:oleObj name="Equation" r:id="rId18" imgW="1485720" imgH="457200" progId="Equation.DSMT4">
                  <p:embed/>
                </p:oleObj>
              </mc:Choice>
              <mc:Fallback>
                <p:oleObj name="Equation" r:id="rId18" imgW="1485720" imgH="457200" progId="Equation.DSMT4">
                  <p:embed/>
                  <p:pic>
                    <p:nvPicPr>
                      <p:cNvPr id="11" name="Object 10">
                        <a:extLst>
                          <a:ext uri="{FF2B5EF4-FFF2-40B4-BE49-F238E27FC236}">
                            <a16:creationId xmlns:a16="http://schemas.microsoft.com/office/drawing/2014/main" id="{512A0EEA-1826-4CF4-AFA3-4CF8B90DBDB7}"/>
                          </a:ext>
                        </a:extLst>
                      </p:cNvPr>
                      <p:cNvPicPr/>
                      <p:nvPr/>
                    </p:nvPicPr>
                    <p:blipFill>
                      <a:blip r:embed="rId19"/>
                      <a:stretch>
                        <a:fillRect/>
                      </a:stretch>
                    </p:blipFill>
                    <p:spPr>
                      <a:xfrm>
                        <a:off x="563984" y="3731256"/>
                        <a:ext cx="2816225" cy="868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D368836-5FBD-494D-9090-A4FF26735168}"/>
              </a:ext>
            </a:extLst>
          </p:cNvPr>
          <p:cNvGraphicFramePr>
            <a:graphicFrameLocks noChangeAspect="1"/>
          </p:cNvGraphicFramePr>
          <p:nvPr>
            <p:extLst>
              <p:ext uri="{D42A27DB-BD31-4B8C-83A1-F6EECF244321}">
                <p14:modId xmlns:p14="http://schemas.microsoft.com/office/powerpoint/2010/main" val="1924071930"/>
              </p:ext>
            </p:extLst>
          </p:nvPr>
        </p:nvGraphicFramePr>
        <p:xfrm>
          <a:off x="173305" y="4805808"/>
          <a:ext cx="1974850" cy="482600"/>
        </p:xfrm>
        <a:graphic>
          <a:graphicData uri="http://schemas.openxmlformats.org/presentationml/2006/ole">
            <mc:AlternateContent xmlns:mc="http://schemas.openxmlformats.org/markup-compatibility/2006">
              <mc:Choice xmlns:v="urn:schemas-microsoft-com:vml" Requires="v">
                <p:oleObj name="Equation" r:id="rId20" imgW="1041120" imgH="253800" progId="Equation.DSMT4">
                  <p:embed/>
                </p:oleObj>
              </mc:Choice>
              <mc:Fallback>
                <p:oleObj name="Equation" r:id="rId20" imgW="1041120" imgH="253800" progId="Equation.DSMT4">
                  <p:embed/>
                  <p:pic>
                    <p:nvPicPr>
                      <p:cNvPr id="12" name="Object 11">
                        <a:extLst>
                          <a:ext uri="{FF2B5EF4-FFF2-40B4-BE49-F238E27FC236}">
                            <a16:creationId xmlns:a16="http://schemas.microsoft.com/office/drawing/2014/main" id="{ED368836-5FBD-494D-9090-A4FF26735168}"/>
                          </a:ext>
                        </a:extLst>
                      </p:cNvPr>
                      <p:cNvPicPr/>
                      <p:nvPr/>
                    </p:nvPicPr>
                    <p:blipFill>
                      <a:blip r:embed="rId21"/>
                      <a:stretch>
                        <a:fillRect/>
                      </a:stretch>
                    </p:blipFill>
                    <p:spPr>
                      <a:xfrm>
                        <a:off x="173305" y="4805808"/>
                        <a:ext cx="1974850" cy="4826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DEC7052E-3972-4CDB-ACD6-AD806CE88ED2}"/>
              </a:ext>
            </a:extLst>
          </p:cNvPr>
          <p:cNvPicPr>
            <a:picLocks noChangeAspect="1"/>
          </p:cNvPicPr>
          <p:nvPr/>
        </p:nvPicPr>
        <p:blipFill>
          <a:blip r:embed="rId22"/>
          <a:stretch>
            <a:fillRect/>
          </a:stretch>
        </p:blipFill>
        <p:spPr>
          <a:xfrm>
            <a:off x="8380093" y="4708785"/>
            <a:ext cx="4411543" cy="1906616"/>
          </a:xfrm>
          <a:prstGeom prst="rect">
            <a:avLst/>
          </a:prstGeom>
        </p:spPr>
      </p:pic>
      <p:sp>
        <p:nvSpPr>
          <p:cNvPr id="14" name="Oval 13">
            <a:extLst>
              <a:ext uri="{FF2B5EF4-FFF2-40B4-BE49-F238E27FC236}">
                <a16:creationId xmlns:a16="http://schemas.microsoft.com/office/drawing/2014/main" id="{A9EDAEC3-EE8D-4814-A88A-21543B4CB76F}"/>
              </a:ext>
            </a:extLst>
          </p:cNvPr>
          <p:cNvSpPr/>
          <p:nvPr/>
        </p:nvSpPr>
        <p:spPr>
          <a:xfrm>
            <a:off x="9634076" y="3306352"/>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7C212396-2BB2-4EE8-9250-6167D9315B4B}"/>
              </a:ext>
            </a:extLst>
          </p:cNvPr>
          <p:cNvCxnSpPr>
            <a:cxnSpLocks/>
          </p:cNvCxnSpPr>
          <p:nvPr/>
        </p:nvCxnSpPr>
        <p:spPr>
          <a:xfrm>
            <a:off x="9768840" y="3318616"/>
            <a:ext cx="1670543"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5D2BC425-55E8-4629-82C5-DB7F9336A91F}"/>
              </a:ext>
            </a:extLst>
          </p:cNvPr>
          <p:cNvGraphicFramePr>
            <a:graphicFrameLocks noChangeAspect="1"/>
          </p:cNvGraphicFramePr>
          <p:nvPr>
            <p:extLst>
              <p:ext uri="{D42A27DB-BD31-4B8C-83A1-F6EECF244321}">
                <p14:modId xmlns:p14="http://schemas.microsoft.com/office/powerpoint/2010/main" val="1895218988"/>
              </p:ext>
            </p:extLst>
          </p:nvPr>
        </p:nvGraphicFramePr>
        <p:xfrm>
          <a:off x="10653395" y="3318510"/>
          <a:ext cx="241300" cy="336550"/>
        </p:xfrm>
        <a:graphic>
          <a:graphicData uri="http://schemas.openxmlformats.org/presentationml/2006/ole">
            <mc:AlternateContent xmlns:mc="http://schemas.openxmlformats.org/markup-compatibility/2006">
              <mc:Choice xmlns:v="urn:schemas-microsoft-com:vml" Requires="v">
                <p:oleObj name="Equation" r:id="rId23" imgW="126720" imgH="177480" progId="Equation.DSMT4">
                  <p:embed/>
                </p:oleObj>
              </mc:Choice>
              <mc:Fallback>
                <p:oleObj name="Equation" r:id="rId23" imgW="126720" imgH="177480" progId="Equation.DSMT4">
                  <p:embed/>
                  <p:pic>
                    <p:nvPicPr>
                      <p:cNvPr id="16" name="Object 15">
                        <a:extLst>
                          <a:ext uri="{FF2B5EF4-FFF2-40B4-BE49-F238E27FC236}">
                            <a16:creationId xmlns:a16="http://schemas.microsoft.com/office/drawing/2014/main" id="{5D2BC425-55E8-4629-82C5-DB7F9336A91F}"/>
                          </a:ext>
                        </a:extLst>
                      </p:cNvPr>
                      <p:cNvPicPr/>
                      <p:nvPr/>
                    </p:nvPicPr>
                    <p:blipFill>
                      <a:blip r:embed="rId24"/>
                      <a:stretch>
                        <a:fillRect/>
                      </a:stretch>
                    </p:blipFill>
                    <p:spPr>
                      <a:xfrm>
                        <a:off x="10653395" y="3318510"/>
                        <a:ext cx="241300" cy="336550"/>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FD104214-6CE4-45E9-AEB2-49182551E40D}"/>
              </a:ext>
            </a:extLst>
          </p:cNvPr>
          <p:cNvCxnSpPr>
            <a:cxnSpLocks/>
            <a:stCxn id="14" idx="1"/>
          </p:cNvCxnSpPr>
          <p:nvPr/>
        </p:nvCxnSpPr>
        <p:spPr>
          <a:xfrm flipH="1">
            <a:off x="7859425" y="3321370"/>
            <a:ext cx="1790920" cy="62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7284E180-6755-4BE6-BEE9-E3D00D4C277D}"/>
              </a:ext>
            </a:extLst>
          </p:cNvPr>
          <p:cNvGraphicFramePr>
            <a:graphicFrameLocks noChangeAspect="1"/>
          </p:cNvGraphicFramePr>
          <p:nvPr>
            <p:extLst>
              <p:ext uri="{D42A27DB-BD31-4B8C-83A1-F6EECF244321}">
                <p14:modId xmlns:p14="http://schemas.microsoft.com/office/powerpoint/2010/main" val="1046990704"/>
              </p:ext>
            </p:extLst>
          </p:nvPr>
        </p:nvGraphicFramePr>
        <p:xfrm>
          <a:off x="8575040" y="3314383"/>
          <a:ext cx="239713" cy="336550"/>
        </p:xfrm>
        <a:graphic>
          <a:graphicData uri="http://schemas.openxmlformats.org/presentationml/2006/ole">
            <mc:AlternateContent xmlns:mc="http://schemas.openxmlformats.org/markup-compatibility/2006">
              <mc:Choice xmlns:v="urn:schemas-microsoft-com:vml" Requires="v">
                <p:oleObj name="Equation" r:id="rId25" imgW="126720" imgH="177480" progId="Equation.DSMT4">
                  <p:embed/>
                </p:oleObj>
              </mc:Choice>
              <mc:Fallback>
                <p:oleObj name="Equation" r:id="rId25" imgW="126720" imgH="177480" progId="Equation.DSMT4">
                  <p:embed/>
                  <p:pic>
                    <p:nvPicPr>
                      <p:cNvPr id="18" name="Object 17">
                        <a:extLst>
                          <a:ext uri="{FF2B5EF4-FFF2-40B4-BE49-F238E27FC236}">
                            <a16:creationId xmlns:a16="http://schemas.microsoft.com/office/drawing/2014/main" id="{7284E180-6755-4BE6-BEE9-E3D00D4C277D}"/>
                          </a:ext>
                        </a:extLst>
                      </p:cNvPr>
                      <p:cNvPicPr/>
                      <p:nvPr/>
                    </p:nvPicPr>
                    <p:blipFill>
                      <a:blip r:embed="rId26"/>
                      <a:stretch>
                        <a:fillRect/>
                      </a:stretch>
                    </p:blipFill>
                    <p:spPr>
                      <a:xfrm>
                        <a:off x="8575040" y="3314383"/>
                        <a:ext cx="239713" cy="336550"/>
                      </a:xfrm>
                      <a:prstGeom prst="rect">
                        <a:avLst/>
                      </a:prstGeom>
                    </p:spPr>
                  </p:pic>
                </p:oleObj>
              </mc:Fallback>
            </mc:AlternateContent>
          </a:graphicData>
        </a:graphic>
      </p:graphicFrame>
      <p:cxnSp>
        <p:nvCxnSpPr>
          <p:cNvPr id="19" name="Straight Arrow Connector 18">
            <a:extLst>
              <a:ext uri="{FF2B5EF4-FFF2-40B4-BE49-F238E27FC236}">
                <a16:creationId xmlns:a16="http://schemas.microsoft.com/office/drawing/2014/main" id="{B18F7731-F57A-4EAB-BC2E-22BBD57817B9}"/>
              </a:ext>
            </a:extLst>
          </p:cNvPr>
          <p:cNvCxnSpPr>
            <a:cxnSpLocks/>
          </p:cNvCxnSpPr>
          <p:nvPr/>
        </p:nvCxnSpPr>
        <p:spPr>
          <a:xfrm flipV="1">
            <a:off x="9700186" y="1880171"/>
            <a:ext cx="2" cy="1421901"/>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557C6D83-26C0-40B9-8031-012D8111ABB0}"/>
              </a:ext>
            </a:extLst>
          </p:cNvPr>
          <p:cNvGraphicFramePr>
            <a:graphicFrameLocks noChangeAspect="1"/>
          </p:cNvGraphicFramePr>
          <p:nvPr>
            <p:extLst>
              <p:ext uri="{D42A27DB-BD31-4B8C-83A1-F6EECF244321}">
                <p14:modId xmlns:p14="http://schemas.microsoft.com/office/powerpoint/2010/main" val="1658243190"/>
              </p:ext>
            </p:extLst>
          </p:nvPr>
        </p:nvGraphicFramePr>
        <p:xfrm>
          <a:off x="9775825" y="2451100"/>
          <a:ext cx="217488" cy="338138"/>
        </p:xfrm>
        <a:graphic>
          <a:graphicData uri="http://schemas.openxmlformats.org/presentationml/2006/ole">
            <mc:AlternateContent xmlns:mc="http://schemas.openxmlformats.org/markup-compatibility/2006">
              <mc:Choice xmlns:v="urn:schemas-microsoft-com:vml" Requires="v">
                <p:oleObj name="Equation" r:id="rId27" imgW="114120" imgH="177480" progId="Equation.DSMT4">
                  <p:embed/>
                </p:oleObj>
              </mc:Choice>
              <mc:Fallback>
                <p:oleObj name="Equation" r:id="rId27" imgW="114120" imgH="177480" progId="Equation.DSMT4">
                  <p:embed/>
                  <p:pic>
                    <p:nvPicPr>
                      <p:cNvPr id="20" name="Object 19">
                        <a:extLst>
                          <a:ext uri="{FF2B5EF4-FFF2-40B4-BE49-F238E27FC236}">
                            <a16:creationId xmlns:a16="http://schemas.microsoft.com/office/drawing/2014/main" id="{557C6D83-26C0-40B9-8031-012D8111ABB0}"/>
                          </a:ext>
                        </a:extLst>
                      </p:cNvPr>
                      <p:cNvPicPr/>
                      <p:nvPr/>
                    </p:nvPicPr>
                    <p:blipFill>
                      <a:blip r:embed="rId28"/>
                      <a:stretch>
                        <a:fillRect/>
                      </a:stretch>
                    </p:blipFill>
                    <p:spPr>
                      <a:xfrm>
                        <a:off x="9775825" y="2451100"/>
                        <a:ext cx="217488" cy="338138"/>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E83233D2-E024-40DE-9898-D8DD8DB89B6A}"/>
              </a:ext>
            </a:extLst>
          </p:cNvPr>
          <p:cNvCxnSpPr>
            <a:cxnSpLocks/>
          </p:cNvCxnSpPr>
          <p:nvPr/>
        </p:nvCxnSpPr>
        <p:spPr>
          <a:xfrm>
            <a:off x="9695620" y="3392741"/>
            <a:ext cx="2" cy="1415568"/>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4675C598-4F07-4020-89A9-2FFF96F140BA}"/>
              </a:ext>
            </a:extLst>
          </p:cNvPr>
          <p:cNvGraphicFramePr>
            <a:graphicFrameLocks noChangeAspect="1"/>
          </p:cNvGraphicFramePr>
          <p:nvPr>
            <p:extLst>
              <p:ext uri="{D42A27DB-BD31-4B8C-83A1-F6EECF244321}">
                <p14:modId xmlns:p14="http://schemas.microsoft.com/office/powerpoint/2010/main" val="4228387960"/>
              </p:ext>
            </p:extLst>
          </p:nvPr>
        </p:nvGraphicFramePr>
        <p:xfrm>
          <a:off x="9747250" y="3803650"/>
          <a:ext cx="217488" cy="336550"/>
        </p:xfrm>
        <a:graphic>
          <a:graphicData uri="http://schemas.openxmlformats.org/presentationml/2006/ole">
            <mc:AlternateContent xmlns:mc="http://schemas.openxmlformats.org/markup-compatibility/2006">
              <mc:Choice xmlns:v="urn:schemas-microsoft-com:vml" Requires="v">
                <p:oleObj name="Equation" r:id="rId29" imgW="114120" imgH="177480" progId="Equation.DSMT4">
                  <p:embed/>
                </p:oleObj>
              </mc:Choice>
              <mc:Fallback>
                <p:oleObj name="Equation" r:id="rId29" imgW="114120" imgH="177480" progId="Equation.DSMT4">
                  <p:embed/>
                  <p:pic>
                    <p:nvPicPr>
                      <p:cNvPr id="22" name="Object 21">
                        <a:extLst>
                          <a:ext uri="{FF2B5EF4-FFF2-40B4-BE49-F238E27FC236}">
                            <a16:creationId xmlns:a16="http://schemas.microsoft.com/office/drawing/2014/main" id="{4675C598-4F07-4020-89A9-2FFF96F140BA}"/>
                          </a:ext>
                        </a:extLst>
                      </p:cNvPr>
                      <p:cNvPicPr/>
                      <p:nvPr/>
                    </p:nvPicPr>
                    <p:blipFill>
                      <a:blip r:embed="rId30"/>
                      <a:stretch>
                        <a:fillRect/>
                      </a:stretch>
                    </p:blipFill>
                    <p:spPr>
                      <a:xfrm>
                        <a:off x="9747250" y="3803650"/>
                        <a:ext cx="217488" cy="33655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A875FFFE-074F-423B-81BE-F327989A01C4}"/>
              </a:ext>
            </a:extLst>
          </p:cNvPr>
          <p:cNvSpPr/>
          <p:nvPr/>
        </p:nvSpPr>
        <p:spPr>
          <a:xfrm>
            <a:off x="7880279" y="1849347"/>
            <a:ext cx="3616503" cy="2928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9B14B1EA-8ADA-4A4F-AA78-E7AE4673B48D}"/>
              </a:ext>
            </a:extLst>
          </p:cNvPr>
          <p:cNvSpPr/>
          <p:nvPr/>
        </p:nvSpPr>
        <p:spPr>
          <a:xfrm>
            <a:off x="9641406" y="4736547"/>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88100F35-B452-4F74-8F31-A42FAC77FC4B}"/>
              </a:ext>
            </a:extLst>
          </p:cNvPr>
          <p:cNvSpPr/>
          <p:nvPr/>
        </p:nvSpPr>
        <p:spPr>
          <a:xfrm>
            <a:off x="9645857" y="1789931"/>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Arrow Connector 25">
            <a:extLst>
              <a:ext uri="{FF2B5EF4-FFF2-40B4-BE49-F238E27FC236}">
                <a16:creationId xmlns:a16="http://schemas.microsoft.com/office/drawing/2014/main" id="{CC5D127B-480A-48A5-B91F-9ADAA4284B98}"/>
              </a:ext>
            </a:extLst>
          </p:cNvPr>
          <p:cNvCxnSpPr>
            <a:cxnSpLocks/>
            <a:endCxn id="24" idx="4"/>
          </p:cNvCxnSpPr>
          <p:nvPr/>
        </p:nvCxnSpPr>
        <p:spPr>
          <a:xfrm flipH="1">
            <a:off x="9696954" y="1905490"/>
            <a:ext cx="1730" cy="2933607"/>
          </a:xfrm>
          <a:prstGeom prst="straightConnector1">
            <a:avLst/>
          </a:prstGeom>
          <a:ln w="57150">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5" name="Object 34">
            <a:extLst>
              <a:ext uri="{FF2B5EF4-FFF2-40B4-BE49-F238E27FC236}">
                <a16:creationId xmlns:a16="http://schemas.microsoft.com/office/drawing/2014/main" id="{19BEFB5D-6BE8-4AAF-B71E-E0A0616C8505}"/>
              </a:ext>
            </a:extLst>
          </p:cNvPr>
          <p:cNvGraphicFramePr>
            <a:graphicFrameLocks noChangeAspect="1"/>
          </p:cNvGraphicFramePr>
          <p:nvPr>
            <p:extLst>
              <p:ext uri="{D42A27DB-BD31-4B8C-83A1-F6EECF244321}">
                <p14:modId xmlns:p14="http://schemas.microsoft.com/office/powerpoint/2010/main" val="1641680985"/>
              </p:ext>
            </p:extLst>
          </p:nvPr>
        </p:nvGraphicFramePr>
        <p:xfrm>
          <a:off x="180493" y="5264329"/>
          <a:ext cx="3200400" cy="482600"/>
        </p:xfrm>
        <a:graphic>
          <a:graphicData uri="http://schemas.openxmlformats.org/presentationml/2006/ole">
            <mc:AlternateContent xmlns:mc="http://schemas.openxmlformats.org/markup-compatibility/2006">
              <mc:Choice xmlns:v="urn:schemas-microsoft-com:vml" Requires="v">
                <p:oleObj name="Equation" r:id="rId31" imgW="1688760" imgH="253800" progId="Equation.DSMT4">
                  <p:embed/>
                </p:oleObj>
              </mc:Choice>
              <mc:Fallback>
                <p:oleObj name="Equation" r:id="rId31" imgW="1688760" imgH="253800" progId="Equation.DSMT4">
                  <p:embed/>
                  <p:pic>
                    <p:nvPicPr>
                      <p:cNvPr id="35" name="Object 34">
                        <a:extLst>
                          <a:ext uri="{FF2B5EF4-FFF2-40B4-BE49-F238E27FC236}">
                            <a16:creationId xmlns:a16="http://schemas.microsoft.com/office/drawing/2014/main" id="{19BEFB5D-6BE8-4AAF-B71E-E0A0616C8505}"/>
                          </a:ext>
                        </a:extLst>
                      </p:cNvPr>
                      <p:cNvPicPr/>
                      <p:nvPr/>
                    </p:nvPicPr>
                    <p:blipFill>
                      <a:blip r:embed="rId32"/>
                      <a:stretch>
                        <a:fillRect/>
                      </a:stretch>
                    </p:blipFill>
                    <p:spPr>
                      <a:xfrm>
                        <a:off x="180493" y="5264329"/>
                        <a:ext cx="3200400" cy="482600"/>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E7E2576B-A16C-46BB-A557-F0F1FDF15389}"/>
              </a:ext>
            </a:extLst>
          </p:cNvPr>
          <p:cNvCxnSpPr>
            <a:cxnSpLocks/>
          </p:cNvCxnSpPr>
          <p:nvPr/>
        </p:nvCxnSpPr>
        <p:spPr>
          <a:xfrm flipH="1">
            <a:off x="6955604" y="924674"/>
            <a:ext cx="5681609" cy="459254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AABFD6-3993-417E-B674-F28013D27495}"/>
              </a:ext>
            </a:extLst>
          </p:cNvPr>
          <p:cNvCxnSpPr>
            <a:cxnSpLocks/>
          </p:cNvCxnSpPr>
          <p:nvPr/>
        </p:nvCxnSpPr>
        <p:spPr>
          <a:xfrm>
            <a:off x="7294652" y="1397285"/>
            <a:ext cx="5301465" cy="425350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2" name="Object 41">
            <a:extLst>
              <a:ext uri="{FF2B5EF4-FFF2-40B4-BE49-F238E27FC236}">
                <a16:creationId xmlns:a16="http://schemas.microsoft.com/office/drawing/2014/main" id="{DD6893F3-D22A-4786-B56F-440057A67574}"/>
              </a:ext>
            </a:extLst>
          </p:cNvPr>
          <p:cNvGraphicFramePr>
            <a:graphicFrameLocks noChangeAspect="1"/>
          </p:cNvGraphicFramePr>
          <p:nvPr>
            <p:extLst>
              <p:ext uri="{D42A27DB-BD31-4B8C-83A1-F6EECF244321}">
                <p14:modId xmlns:p14="http://schemas.microsoft.com/office/powerpoint/2010/main" val="2495708654"/>
              </p:ext>
            </p:extLst>
          </p:nvPr>
        </p:nvGraphicFramePr>
        <p:xfrm>
          <a:off x="220263" y="5840698"/>
          <a:ext cx="1541463" cy="385762"/>
        </p:xfrm>
        <a:graphic>
          <a:graphicData uri="http://schemas.openxmlformats.org/presentationml/2006/ole">
            <mc:AlternateContent xmlns:mc="http://schemas.openxmlformats.org/markup-compatibility/2006">
              <mc:Choice xmlns:v="urn:schemas-microsoft-com:vml" Requires="v">
                <p:oleObj name="Equation" r:id="rId33" imgW="812520" imgH="203040" progId="Equation.DSMT4">
                  <p:embed/>
                </p:oleObj>
              </mc:Choice>
              <mc:Fallback>
                <p:oleObj name="Equation" r:id="rId33" imgW="812520" imgH="203040" progId="Equation.DSMT4">
                  <p:embed/>
                  <p:pic>
                    <p:nvPicPr>
                      <p:cNvPr id="42" name="Object 41">
                        <a:extLst>
                          <a:ext uri="{FF2B5EF4-FFF2-40B4-BE49-F238E27FC236}">
                            <a16:creationId xmlns:a16="http://schemas.microsoft.com/office/drawing/2014/main" id="{DD6893F3-D22A-4786-B56F-440057A67574}"/>
                          </a:ext>
                        </a:extLst>
                      </p:cNvPr>
                      <p:cNvPicPr/>
                      <p:nvPr/>
                    </p:nvPicPr>
                    <p:blipFill>
                      <a:blip r:embed="rId34"/>
                      <a:stretch>
                        <a:fillRect/>
                      </a:stretch>
                    </p:blipFill>
                    <p:spPr>
                      <a:xfrm>
                        <a:off x="220263" y="5840698"/>
                        <a:ext cx="1541463" cy="385762"/>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C383F9A3-EC18-49A6-B854-E0DF21EA2357}"/>
              </a:ext>
            </a:extLst>
          </p:cNvPr>
          <p:cNvGraphicFramePr>
            <a:graphicFrameLocks noChangeAspect="1"/>
          </p:cNvGraphicFramePr>
          <p:nvPr>
            <p:extLst>
              <p:ext uri="{D42A27DB-BD31-4B8C-83A1-F6EECF244321}">
                <p14:modId xmlns:p14="http://schemas.microsoft.com/office/powerpoint/2010/main" val="752075026"/>
              </p:ext>
            </p:extLst>
          </p:nvPr>
        </p:nvGraphicFramePr>
        <p:xfrm>
          <a:off x="1822450" y="5645150"/>
          <a:ext cx="2119313" cy="746125"/>
        </p:xfrm>
        <a:graphic>
          <a:graphicData uri="http://schemas.openxmlformats.org/presentationml/2006/ole">
            <mc:AlternateContent xmlns:mc="http://schemas.openxmlformats.org/markup-compatibility/2006">
              <mc:Choice xmlns:v="urn:schemas-microsoft-com:vml" Requires="v">
                <p:oleObj name="Equation" r:id="rId35" imgW="1117440" imgH="393480" progId="Equation.DSMT4">
                  <p:embed/>
                </p:oleObj>
              </mc:Choice>
              <mc:Fallback>
                <p:oleObj name="Equation" r:id="rId35" imgW="1117440" imgH="393480" progId="Equation.DSMT4">
                  <p:embed/>
                  <p:pic>
                    <p:nvPicPr>
                      <p:cNvPr id="43" name="Object 42">
                        <a:extLst>
                          <a:ext uri="{FF2B5EF4-FFF2-40B4-BE49-F238E27FC236}">
                            <a16:creationId xmlns:a16="http://schemas.microsoft.com/office/drawing/2014/main" id="{C383F9A3-EC18-49A6-B854-E0DF21EA2357}"/>
                          </a:ext>
                        </a:extLst>
                      </p:cNvPr>
                      <p:cNvPicPr/>
                      <p:nvPr/>
                    </p:nvPicPr>
                    <p:blipFill>
                      <a:blip r:embed="rId36"/>
                      <a:stretch>
                        <a:fillRect/>
                      </a:stretch>
                    </p:blipFill>
                    <p:spPr>
                      <a:xfrm>
                        <a:off x="1822450" y="5645150"/>
                        <a:ext cx="2119313" cy="7461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17E9545C-A5CA-493A-BC7C-596D7AB6B618}"/>
              </a:ext>
            </a:extLst>
          </p:cNvPr>
          <p:cNvGraphicFramePr>
            <a:graphicFrameLocks noChangeAspect="1"/>
          </p:cNvGraphicFramePr>
          <p:nvPr>
            <p:extLst>
              <p:ext uri="{D42A27DB-BD31-4B8C-83A1-F6EECF244321}">
                <p14:modId xmlns:p14="http://schemas.microsoft.com/office/powerpoint/2010/main" val="1462893946"/>
              </p:ext>
            </p:extLst>
          </p:nvPr>
        </p:nvGraphicFramePr>
        <p:xfrm>
          <a:off x="153988" y="6330950"/>
          <a:ext cx="1468437" cy="338138"/>
        </p:xfrm>
        <a:graphic>
          <a:graphicData uri="http://schemas.openxmlformats.org/presentationml/2006/ole">
            <mc:AlternateContent xmlns:mc="http://schemas.openxmlformats.org/markup-compatibility/2006">
              <mc:Choice xmlns:v="urn:schemas-microsoft-com:vml" Requires="v">
                <p:oleObj name="Equation" r:id="rId37" imgW="774360" imgH="177480" progId="Equation.DSMT4">
                  <p:embed/>
                </p:oleObj>
              </mc:Choice>
              <mc:Fallback>
                <p:oleObj name="Equation" r:id="rId37" imgW="774360" imgH="177480" progId="Equation.DSMT4">
                  <p:embed/>
                  <p:pic>
                    <p:nvPicPr>
                      <p:cNvPr id="44" name="Object 43">
                        <a:extLst>
                          <a:ext uri="{FF2B5EF4-FFF2-40B4-BE49-F238E27FC236}">
                            <a16:creationId xmlns:a16="http://schemas.microsoft.com/office/drawing/2014/main" id="{17E9545C-A5CA-493A-BC7C-596D7AB6B618}"/>
                          </a:ext>
                        </a:extLst>
                      </p:cNvPr>
                      <p:cNvPicPr/>
                      <p:nvPr/>
                    </p:nvPicPr>
                    <p:blipFill>
                      <a:blip r:embed="rId38"/>
                      <a:stretch>
                        <a:fillRect/>
                      </a:stretch>
                    </p:blipFill>
                    <p:spPr>
                      <a:xfrm>
                        <a:off x="153988" y="6330950"/>
                        <a:ext cx="1468437" cy="338138"/>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6C9AD9E9-53A2-48A4-B20E-3F95ACB90816}"/>
              </a:ext>
            </a:extLst>
          </p:cNvPr>
          <p:cNvGraphicFramePr>
            <a:graphicFrameLocks noChangeAspect="1"/>
          </p:cNvGraphicFramePr>
          <p:nvPr>
            <p:extLst>
              <p:ext uri="{D42A27DB-BD31-4B8C-83A1-F6EECF244321}">
                <p14:modId xmlns:p14="http://schemas.microsoft.com/office/powerpoint/2010/main" val="2959773072"/>
              </p:ext>
            </p:extLst>
          </p:nvPr>
        </p:nvGraphicFramePr>
        <p:xfrm>
          <a:off x="1678559" y="6252802"/>
          <a:ext cx="479014" cy="481285"/>
        </p:xfrm>
        <a:graphic>
          <a:graphicData uri="http://schemas.openxmlformats.org/presentationml/2006/ole">
            <mc:AlternateContent xmlns:mc="http://schemas.openxmlformats.org/markup-compatibility/2006">
              <mc:Choice xmlns:v="urn:schemas-microsoft-com:vml" Requires="v">
                <p:oleObj name="Equation" r:id="rId39" imgW="177480" imgH="177480" progId="Equation.DSMT4">
                  <p:embed/>
                </p:oleObj>
              </mc:Choice>
              <mc:Fallback>
                <p:oleObj name="Equation" r:id="rId39" imgW="177480" imgH="177480" progId="Equation.DSMT4">
                  <p:embed/>
                  <p:pic>
                    <p:nvPicPr>
                      <p:cNvPr id="45" name="Object 44">
                        <a:extLst>
                          <a:ext uri="{FF2B5EF4-FFF2-40B4-BE49-F238E27FC236}">
                            <a16:creationId xmlns:a16="http://schemas.microsoft.com/office/drawing/2014/main" id="{6C9AD9E9-53A2-48A4-B20E-3F95ACB90816}"/>
                          </a:ext>
                        </a:extLst>
                      </p:cNvPr>
                      <p:cNvPicPr/>
                      <p:nvPr/>
                    </p:nvPicPr>
                    <p:blipFill>
                      <a:blip r:embed="rId40"/>
                      <a:stretch>
                        <a:fillRect/>
                      </a:stretch>
                    </p:blipFill>
                    <p:spPr>
                      <a:xfrm>
                        <a:off x="1678559" y="6252802"/>
                        <a:ext cx="479014" cy="481285"/>
                      </a:xfrm>
                      <a:prstGeom prst="rect">
                        <a:avLst/>
                      </a:prstGeom>
                    </p:spPr>
                  </p:pic>
                </p:oleObj>
              </mc:Fallback>
            </mc:AlternateContent>
          </a:graphicData>
        </a:graphic>
      </p:graphicFrame>
      <p:grpSp>
        <p:nvGrpSpPr>
          <p:cNvPr id="48" name="Group 47">
            <a:extLst>
              <a:ext uri="{FF2B5EF4-FFF2-40B4-BE49-F238E27FC236}">
                <a16:creationId xmlns:a16="http://schemas.microsoft.com/office/drawing/2014/main" id="{F382C077-223F-4C6F-8440-6053E3927A2D}"/>
              </a:ext>
            </a:extLst>
          </p:cNvPr>
          <p:cNvGrpSpPr/>
          <p:nvPr/>
        </p:nvGrpSpPr>
        <p:grpSpPr>
          <a:xfrm rot="5400000" flipH="1">
            <a:off x="8987843" y="2661641"/>
            <a:ext cx="1299476" cy="5579433"/>
            <a:chOff x="4437745" y="2491799"/>
            <a:chExt cx="1706563" cy="2200275"/>
          </a:xfrm>
        </p:grpSpPr>
        <p:sp>
          <p:nvSpPr>
            <p:cNvPr id="49" name="Freeform 88">
              <a:extLst>
                <a:ext uri="{FF2B5EF4-FFF2-40B4-BE49-F238E27FC236}">
                  <a16:creationId xmlns:a16="http://schemas.microsoft.com/office/drawing/2014/main" id="{71CA921B-9692-4D4F-B103-D1E4BB34D39C}"/>
                </a:ext>
              </a:extLst>
            </p:cNvPr>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0" name="Freeform 91">
              <a:extLst>
                <a:ext uri="{FF2B5EF4-FFF2-40B4-BE49-F238E27FC236}">
                  <a16:creationId xmlns:a16="http://schemas.microsoft.com/office/drawing/2014/main" id="{102CEC2E-778F-4D1C-8D25-125FF14B290C}"/>
                </a:ext>
              </a:extLst>
            </p:cNvPr>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51" name="Group 50">
            <a:extLst>
              <a:ext uri="{FF2B5EF4-FFF2-40B4-BE49-F238E27FC236}">
                <a16:creationId xmlns:a16="http://schemas.microsoft.com/office/drawing/2014/main" id="{A8318EAC-C314-44F0-B52D-8494DC1685F7}"/>
              </a:ext>
            </a:extLst>
          </p:cNvPr>
          <p:cNvGrpSpPr/>
          <p:nvPr/>
        </p:nvGrpSpPr>
        <p:grpSpPr>
          <a:xfrm rot="5400000">
            <a:off x="9037669" y="-1556519"/>
            <a:ext cx="1299476" cy="5422508"/>
            <a:chOff x="4437745" y="2491799"/>
            <a:chExt cx="1706563" cy="2200275"/>
          </a:xfrm>
        </p:grpSpPr>
        <p:sp>
          <p:nvSpPr>
            <p:cNvPr id="52" name="Freeform 88">
              <a:extLst>
                <a:ext uri="{FF2B5EF4-FFF2-40B4-BE49-F238E27FC236}">
                  <a16:creationId xmlns:a16="http://schemas.microsoft.com/office/drawing/2014/main" id="{93CDB79E-A26E-42AA-8B0A-91C2035BF895}"/>
                </a:ext>
              </a:extLst>
            </p:cNvPr>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3" name="Freeform 91">
              <a:extLst>
                <a:ext uri="{FF2B5EF4-FFF2-40B4-BE49-F238E27FC236}">
                  <a16:creationId xmlns:a16="http://schemas.microsoft.com/office/drawing/2014/main" id="{F06AA3E6-FC59-4B2E-AE28-88705355C1CD}"/>
                </a:ext>
              </a:extLst>
            </p:cNvPr>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54" name="Object 53">
            <a:extLst>
              <a:ext uri="{FF2B5EF4-FFF2-40B4-BE49-F238E27FC236}">
                <a16:creationId xmlns:a16="http://schemas.microsoft.com/office/drawing/2014/main" id="{7B4B06BC-E19F-4C85-8C53-64C6FADA77CA}"/>
              </a:ext>
            </a:extLst>
          </p:cNvPr>
          <p:cNvGraphicFramePr>
            <a:graphicFrameLocks noChangeAspect="1"/>
          </p:cNvGraphicFramePr>
          <p:nvPr>
            <p:extLst>
              <p:ext uri="{D42A27DB-BD31-4B8C-83A1-F6EECF244321}">
                <p14:modId xmlns:p14="http://schemas.microsoft.com/office/powerpoint/2010/main" val="4201228091"/>
              </p:ext>
            </p:extLst>
          </p:nvPr>
        </p:nvGraphicFramePr>
        <p:xfrm>
          <a:off x="4034516" y="4743718"/>
          <a:ext cx="1011237" cy="434975"/>
        </p:xfrm>
        <a:graphic>
          <a:graphicData uri="http://schemas.openxmlformats.org/presentationml/2006/ole">
            <mc:AlternateContent xmlns:mc="http://schemas.openxmlformats.org/markup-compatibility/2006">
              <mc:Choice xmlns:v="urn:schemas-microsoft-com:vml" Requires="v">
                <p:oleObj name="Equation" r:id="rId41" imgW="533160" imgH="228600" progId="Equation.DSMT4">
                  <p:embed/>
                </p:oleObj>
              </mc:Choice>
              <mc:Fallback>
                <p:oleObj name="Equation" r:id="rId41" imgW="533160" imgH="228600" progId="Equation.DSMT4">
                  <p:embed/>
                  <p:pic>
                    <p:nvPicPr>
                      <p:cNvPr id="54" name="Object 53">
                        <a:extLst>
                          <a:ext uri="{FF2B5EF4-FFF2-40B4-BE49-F238E27FC236}">
                            <a16:creationId xmlns:a16="http://schemas.microsoft.com/office/drawing/2014/main" id="{7B4B06BC-E19F-4C85-8C53-64C6FADA77CA}"/>
                          </a:ext>
                        </a:extLst>
                      </p:cNvPr>
                      <p:cNvPicPr/>
                      <p:nvPr/>
                    </p:nvPicPr>
                    <p:blipFill>
                      <a:blip r:embed="rId42"/>
                      <a:stretch>
                        <a:fillRect/>
                      </a:stretch>
                    </p:blipFill>
                    <p:spPr>
                      <a:xfrm>
                        <a:off x="4034516" y="4743718"/>
                        <a:ext cx="1011237" cy="434975"/>
                      </a:xfrm>
                      <a:prstGeom prst="rect">
                        <a:avLst/>
                      </a:prstGeom>
                    </p:spPr>
                  </p:pic>
                </p:oleObj>
              </mc:Fallback>
            </mc:AlternateContent>
          </a:graphicData>
        </a:graphic>
      </p:graphicFrame>
      <p:sp>
        <p:nvSpPr>
          <p:cNvPr id="55" name="Oval 54">
            <a:extLst>
              <a:ext uri="{FF2B5EF4-FFF2-40B4-BE49-F238E27FC236}">
                <a16:creationId xmlns:a16="http://schemas.microsoft.com/office/drawing/2014/main" id="{81837E5E-4743-4EFD-8F07-E69154B7BC53}"/>
              </a:ext>
            </a:extLst>
          </p:cNvPr>
          <p:cNvSpPr/>
          <p:nvPr/>
        </p:nvSpPr>
        <p:spPr>
          <a:xfrm>
            <a:off x="9650958" y="592587"/>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6" name="Object 55">
            <a:extLst>
              <a:ext uri="{FF2B5EF4-FFF2-40B4-BE49-F238E27FC236}">
                <a16:creationId xmlns:a16="http://schemas.microsoft.com/office/drawing/2014/main" id="{3213CD56-CE18-4A33-A49F-051D3B3DB908}"/>
              </a:ext>
            </a:extLst>
          </p:cNvPr>
          <p:cNvGraphicFramePr>
            <a:graphicFrameLocks noChangeAspect="1"/>
          </p:cNvGraphicFramePr>
          <p:nvPr>
            <p:extLst>
              <p:ext uri="{D42A27DB-BD31-4B8C-83A1-F6EECF244321}">
                <p14:modId xmlns:p14="http://schemas.microsoft.com/office/powerpoint/2010/main" val="755316502"/>
              </p:ext>
            </p:extLst>
          </p:nvPr>
        </p:nvGraphicFramePr>
        <p:xfrm>
          <a:off x="9497763" y="714002"/>
          <a:ext cx="258762" cy="358775"/>
        </p:xfrm>
        <a:graphic>
          <a:graphicData uri="http://schemas.openxmlformats.org/presentationml/2006/ole">
            <mc:AlternateContent xmlns:mc="http://schemas.openxmlformats.org/markup-compatibility/2006">
              <mc:Choice xmlns:v="urn:schemas-microsoft-com:vml" Requires="v">
                <p:oleObj name="Equation" r:id="rId43" imgW="164880" imgH="228600" progId="Equation.DSMT4">
                  <p:embed/>
                </p:oleObj>
              </mc:Choice>
              <mc:Fallback>
                <p:oleObj name="Equation" r:id="rId43" imgW="164880" imgH="228600" progId="Equation.DSMT4">
                  <p:embed/>
                  <p:pic>
                    <p:nvPicPr>
                      <p:cNvPr id="56" name="Object 55">
                        <a:extLst>
                          <a:ext uri="{FF2B5EF4-FFF2-40B4-BE49-F238E27FC236}">
                            <a16:creationId xmlns:a16="http://schemas.microsoft.com/office/drawing/2014/main" id="{3213CD56-CE18-4A33-A49F-051D3B3DB908}"/>
                          </a:ext>
                        </a:extLst>
                      </p:cNvPr>
                      <p:cNvPicPr/>
                      <p:nvPr/>
                    </p:nvPicPr>
                    <p:blipFill>
                      <a:blip r:embed="rId44"/>
                      <a:stretch>
                        <a:fillRect/>
                      </a:stretch>
                    </p:blipFill>
                    <p:spPr>
                      <a:xfrm>
                        <a:off x="9497763" y="714002"/>
                        <a:ext cx="258762" cy="358775"/>
                      </a:xfrm>
                      <a:prstGeom prst="rect">
                        <a:avLst/>
                      </a:prstGeom>
                      <a:solidFill>
                        <a:schemeClr val="bg1">
                          <a:alpha val="76000"/>
                        </a:schemeClr>
                      </a:solidFill>
                    </p:spPr>
                  </p:pic>
                </p:oleObj>
              </mc:Fallback>
            </mc:AlternateContent>
          </a:graphicData>
        </a:graphic>
      </p:graphicFrame>
      <p:sp>
        <p:nvSpPr>
          <p:cNvPr id="57" name="Oval 56">
            <a:extLst>
              <a:ext uri="{FF2B5EF4-FFF2-40B4-BE49-F238E27FC236}">
                <a16:creationId xmlns:a16="http://schemas.microsoft.com/office/drawing/2014/main" id="{BD6E0F88-D229-4F9D-A4C0-CDAFB6A19C99}"/>
              </a:ext>
            </a:extLst>
          </p:cNvPr>
          <p:cNvSpPr/>
          <p:nvPr/>
        </p:nvSpPr>
        <p:spPr>
          <a:xfrm>
            <a:off x="9632736" y="5717117"/>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8" name="Object 57">
            <a:extLst>
              <a:ext uri="{FF2B5EF4-FFF2-40B4-BE49-F238E27FC236}">
                <a16:creationId xmlns:a16="http://schemas.microsoft.com/office/drawing/2014/main" id="{5E6C8810-4137-4601-B032-5CE80B755863}"/>
              </a:ext>
            </a:extLst>
          </p:cNvPr>
          <p:cNvGraphicFramePr>
            <a:graphicFrameLocks noChangeAspect="1"/>
          </p:cNvGraphicFramePr>
          <p:nvPr>
            <p:extLst>
              <p:ext uri="{D42A27DB-BD31-4B8C-83A1-F6EECF244321}">
                <p14:modId xmlns:p14="http://schemas.microsoft.com/office/powerpoint/2010/main" val="1412293476"/>
              </p:ext>
            </p:extLst>
          </p:nvPr>
        </p:nvGraphicFramePr>
        <p:xfrm>
          <a:off x="9782364" y="5674500"/>
          <a:ext cx="279400" cy="357188"/>
        </p:xfrm>
        <a:graphic>
          <a:graphicData uri="http://schemas.openxmlformats.org/presentationml/2006/ole">
            <mc:AlternateContent xmlns:mc="http://schemas.openxmlformats.org/markup-compatibility/2006">
              <mc:Choice xmlns:v="urn:schemas-microsoft-com:vml" Requires="v">
                <p:oleObj name="Equation" r:id="rId45" imgW="177480" imgH="228600" progId="Equation.DSMT4">
                  <p:embed/>
                </p:oleObj>
              </mc:Choice>
              <mc:Fallback>
                <p:oleObj name="Equation" r:id="rId45" imgW="177480" imgH="228600" progId="Equation.DSMT4">
                  <p:embed/>
                  <p:pic>
                    <p:nvPicPr>
                      <p:cNvPr id="58" name="Object 57">
                        <a:extLst>
                          <a:ext uri="{FF2B5EF4-FFF2-40B4-BE49-F238E27FC236}">
                            <a16:creationId xmlns:a16="http://schemas.microsoft.com/office/drawing/2014/main" id="{5E6C8810-4137-4601-B032-5CE80B755863}"/>
                          </a:ext>
                        </a:extLst>
                      </p:cNvPr>
                      <p:cNvPicPr/>
                      <p:nvPr/>
                    </p:nvPicPr>
                    <p:blipFill>
                      <a:blip r:embed="rId46"/>
                      <a:stretch>
                        <a:fillRect/>
                      </a:stretch>
                    </p:blipFill>
                    <p:spPr>
                      <a:xfrm>
                        <a:off x="9782364" y="5674500"/>
                        <a:ext cx="279400" cy="357188"/>
                      </a:xfrm>
                      <a:prstGeom prst="rect">
                        <a:avLst/>
                      </a:prstGeom>
                      <a:solidFill>
                        <a:schemeClr val="bg1">
                          <a:alpha val="76000"/>
                        </a:schemeClr>
                      </a:solidFill>
                    </p:spPr>
                  </p:pic>
                </p:oleObj>
              </mc:Fallback>
            </mc:AlternateContent>
          </a:graphicData>
        </a:graphic>
      </p:graphicFrame>
      <p:graphicFrame>
        <p:nvGraphicFramePr>
          <p:cNvPr id="59" name="Object 58">
            <a:extLst>
              <a:ext uri="{FF2B5EF4-FFF2-40B4-BE49-F238E27FC236}">
                <a16:creationId xmlns:a16="http://schemas.microsoft.com/office/drawing/2014/main" id="{3EBD7E29-C7A6-46CC-923C-42878E0084B5}"/>
              </a:ext>
            </a:extLst>
          </p:cNvPr>
          <p:cNvGraphicFramePr>
            <a:graphicFrameLocks noChangeAspect="1"/>
          </p:cNvGraphicFramePr>
          <p:nvPr>
            <p:extLst>
              <p:ext uri="{D42A27DB-BD31-4B8C-83A1-F6EECF244321}">
                <p14:modId xmlns:p14="http://schemas.microsoft.com/office/powerpoint/2010/main" val="1310972212"/>
              </p:ext>
            </p:extLst>
          </p:nvPr>
        </p:nvGraphicFramePr>
        <p:xfrm>
          <a:off x="3974386" y="5193819"/>
          <a:ext cx="4452938" cy="579437"/>
        </p:xfrm>
        <a:graphic>
          <a:graphicData uri="http://schemas.openxmlformats.org/presentationml/2006/ole">
            <mc:AlternateContent xmlns:mc="http://schemas.openxmlformats.org/markup-compatibility/2006">
              <mc:Choice xmlns:v="urn:schemas-microsoft-com:vml" Requires="v">
                <p:oleObj name="Equation" r:id="rId47" imgW="2349360" imgH="304560" progId="Equation.DSMT4">
                  <p:embed/>
                </p:oleObj>
              </mc:Choice>
              <mc:Fallback>
                <p:oleObj name="Equation" r:id="rId47" imgW="2349360" imgH="304560" progId="Equation.DSMT4">
                  <p:embed/>
                  <p:pic>
                    <p:nvPicPr>
                      <p:cNvPr id="59" name="Object 58">
                        <a:extLst>
                          <a:ext uri="{FF2B5EF4-FFF2-40B4-BE49-F238E27FC236}">
                            <a16:creationId xmlns:a16="http://schemas.microsoft.com/office/drawing/2014/main" id="{3EBD7E29-C7A6-46CC-923C-42878E0084B5}"/>
                          </a:ext>
                        </a:extLst>
                      </p:cNvPr>
                      <p:cNvPicPr/>
                      <p:nvPr/>
                    </p:nvPicPr>
                    <p:blipFill>
                      <a:blip r:embed="rId48"/>
                      <a:stretch>
                        <a:fillRect/>
                      </a:stretch>
                    </p:blipFill>
                    <p:spPr>
                      <a:xfrm>
                        <a:off x="3974386" y="5193819"/>
                        <a:ext cx="4452938" cy="579437"/>
                      </a:xfrm>
                      <a:prstGeom prst="rect">
                        <a:avLst/>
                      </a:prstGeom>
                      <a:solidFill>
                        <a:schemeClr val="bg1">
                          <a:alpha val="75000"/>
                        </a:schemeClr>
                      </a:solidFill>
                    </p:spPr>
                  </p:pic>
                </p:oleObj>
              </mc:Fallback>
            </mc:AlternateContent>
          </a:graphicData>
        </a:graphic>
      </p:graphicFrame>
      <p:sp>
        <p:nvSpPr>
          <p:cNvPr id="60" name="Rectangle 59">
            <a:extLst>
              <a:ext uri="{FF2B5EF4-FFF2-40B4-BE49-F238E27FC236}">
                <a16:creationId xmlns:a16="http://schemas.microsoft.com/office/drawing/2014/main" id="{62A0ED45-9AC4-48E1-A979-6414E0E73C83}"/>
              </a:ext>
            </a:extLst>
          </p:cNvPr>
          <p:cNvSpPr/>
          <p:nvPr/>
        </p:nvSpPr>
        <p:spPr>
          <a:xfrm>
            <a:off x="4235180" y="5712246"/>
            <a:ext cx="4428781" cy="114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60">
            <a:extLst>
              <a:ext uri="{FF2B5EF4-FFF2-40B4-BE49-F238E27FC236}">
                <a16:creationId xmlns:a16="http://schemas.microsoft.com/office/drawing/2014/main" id="{655EB8D9-C931-47A9-917A-F2E34839830B}"/>
              </a:ext>
            </a:extLst>
          </p:cNvPr>
          <p:cNvGraphicFramePr>
            <a:graphicFrameLocks noChangeAspect="1"/>
          </p:cNvGraphicFramePr>
          <p:nvPr>
            <p:extLst>
              <p:ext uri="{D42A27DB-BD31-4B8C-83A1-F6EECF244321}">
                <p14:modId xmlns:p14="http://schemas.microsoft.com/office/powerpoint/2010/main" val="1910890638"/>
              </p:ext>
            </p:extLst>
          </p:nvPr>
        </p:nvGraphicFramePr>
        <p:xfrm>
          <a:off x="4384721" y="5851936"/>
          <a:ext cx="1133475" cy="338138"/>
        </p:xfrm>
        <a:graphic>
          <a:graphicData uri="http://schemas.openxmlformats.org/presentationml/2006/ole">
            <mc:AlternateContent xmlns:mc="http://schemas.openxmlformats.org/markup-compatibility/2006">
              <mc:Choice xmlns:v="urn:schemas-microsoft-com:vml" Requires="v">
                <p:oleObj name="Equation" r:id="rId49" imgW="596880" imgH="177480" progId="Equation.DSMT4">
                  <p:embed/>
                </p:oleObj>
              </mc:Choice>
              <mc:Fallback>
                <p:oleObj name="Equation" r:id="rId49" imgW="596880" imgH="177480" progId="Equation.DSMT4">
                  <p:embed/>
                  <p:pic>
                    <p:nvPicPr>
                      <p:cNvPr id="61" name="Object 60">
                        <a:extLst>
                          <a:ext uri="{FF2B5EF4-FFF2-40B4-BE49-F238E27FC236}">
                            <a16:creationId xmlns:a16="http://schemas.microsoft.com/office/drawing/2014/main" id="{655EB8D9-C931-47A9-917A-F2E34839830B}"/>
                          </a:ext>
                        </a:extLst>
                      </p:cNvPr>
                      <p:cNvPicPr/>
                      <p:nvPr/>
                    </p:nvPicPr>
                    <p:blipFill>
                      <a:blip r:embed="rId50"/>
                      <a:stretch>
                        <a:fillRect/>
                      </a:stretch>
                    </p:blipFill>
                    <p:spPr>
                      <a:xfrm>
                        <a:off x="4384721" y="5851936"/>
                        <a:ext cx="1133475" cy="338138"/>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80AC2F8-005E-41FA-AD78-336B7B5330AC}"/>
              </a:ext>
            </a:extLst>
          </p:cNvPr>
          <p:cNvGraphicFramePr>
            <a:graphicFrameLocks noChangeAspect="1"/>
          </p:cNvGraphicFramePr>
          <p:nvPr>
            <p:extLst>
              <p:ext uri="{D42A27DB-BD31-4B8C-83A1-F6EECF244321}">
                <p14:modId xmlns:p14="http://schemas.microsoft.com/office/powerpoint/2010/main" val="3347497642"/>
              </p:ext>
            </p:extLst>
          </p:nvPr>
        </p:nvGraphicFramePr>
        <p:xfrm>
          <a:off x="5587678" y="5751870"/>
          <a:ext cx="1152169" cy="521043"/>
        </p:xfrm>
        <a:graphic>
          <a:graphicData uri="http://schemas.openxmlformats.org/presentationml/2006/ole">
            <mc:AlternateContent xmlns:mc="http://schemas.openxmlformats.org/markup-compatibility/2006">
              <mc:Choice xmlns:v="urn:schemas-microsoft-com:vml" Requires="v">
                <p:oleObj name="Equation" r:id="rId51" imgW="393480" imgH="177480" progId="Equation.DSMT4">
                  <p:embed/>
                </p:oleObj>
              </mc:Choice>
              <mc:Fallback>
                <p:oleObj name="Equation" r:id="rId51" imgW="393480" imgH="177480" progId="Equation.DSMT4">
                  <p:embed/>
                  <p:pic>
                    <p:nvPicPr>
                      <p:cNvPr id="62" name="Object 61">
                        <a:extLst>
                          <a:ext uri="{FF2B5EF4-FFF2-40B4-BE49-F238E27FC236}">
                            <a16:creationId xmlns:a16="http://schemas.microsoft.com/office/drawing/2014/main" id="{F80AC2F8-005E-41FA-AD78-336B7B5330AC}"/>
                          </a:ext>
                        </a:extLst>
                      </p:cNvPr>
                      <p:cNvPicPr/>
                      <p:nvPr/>
                    </p:nvPicPr>
                    <p:blipFill>
                      <a:blip r:embed="rId52"/>
                      <a:stretch>
                        <a:fillRect/>
                      </a:stretch>
                    </p:blipFill>
                    <p:spPr>
                      <a:xfrm>
                        <a:off x="5587678" y="5751870"/>
                        <a:ext cx="1152169" cy="521043"/>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FEC4A78C-4285-4C5B-B334-4946BF881D4F}"/>
              </a:ext>
            </a:extLst>
          </p:cNvPr>
          <p:cNvGraphicFramePr>
            <a:graphicFrameLocks noChangeAspect="1"/>
          </p:cNvGraphicFramePr>
          <p:nvPr>
            <p:extLst>
              <p:ext uri="{D42A27DB-BD31-4B8C-83A1-F6EECF244321}">
                <p14:modId xmlns:p14="http://schemas.microsoft.com/office/powerpoint/2010/main" val="2053287555"/>
              </p:ext>
            </p:extLst>
          </p:nvPr>
        </p:nvGraphicFramePr>
        <p:xfrm>
          <a:off x="4384720" y="6246874"/>
          <a:ext cx="1106770" cy="456169"/>
        </p:xfrm>
        <a:graphic>
          <a:graphicData uri="http://schemas.openxmlformats.org/presentationml/2006/ole">
            <mc:AlternateContent xmlns:mc="http://schemas.openxmlformats.org/markup-compatibility/2006">
              <mc:Choice xmlns:v="urn:schemas-microsoft-com:vml" Requires="v">
                <p:oleObj name="Equation" r:id="rId53" imgW="495000" imgH="203040" progId="Equation.DSMT4">
                  <p:embed/>
                </p:oleObj>
              </mc:Choice>
              <mc:Fallback>
                <p:oleObj name="Equation" r:id="rId53" imgW="495000" imgH="203040" progId="Equation.DSMT4">
                  <p:embed/>
                  <p:pic>
                    <p:nvPicPr>
                      <p:cNvPr id="63" name="Object 62">
                        <a:extLst>
                          <a:ext uri="{FF2B5EF4-FFF2-40B4-BE49-F238E27FC236}">
                            <a16:creationId xmlns:a16="http://schemas.microsoft.com/office/drawing/2014/main" id="{FEC4A78C-4285-4C5B-B334-4946BF881D4F}"/>
                          </a:ext>
                        </a:extLst>
                      </p:cNvPr>
                      <p:cNvPicPr/>
                      <p:nvPr/>
                    </p:nvPicPr>
                    <p:blipFill>
                      <a:blip r:embed="rId54"/>
                      <a:stretch>
                        <a:fillRect/>
                      </a:stretch>
                    </p:blipFill>
                    <p:spPr>
                      <a:xfrm>
                        <a:off x="4384720" y="6246874"/>
                        <a:ext cx="1106770" cy="456169"/>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24EE72A9-E238-43EB-A0DA-F2C1F82EAC86}"/>
              </a:ext>
            </a:extLst>
          </p:cNvPr>
          <p:cNvGraphicFramePr>
            <a:graphicFrameLocks noChangeAspect="1"/>
          </p:cNvGraphicFramePr>
          <p:nvPr>
            <p:extLst>
              <p:ext uri="{D42A27DB-BD31-4B8C-83A1-F6EECF244321}">
                <p14:modId xmlns:p14="http://schemas.microsoft.com/office/powerpoint/2010/main" val="2620552396"/>
              </p:ext>
            </p:extLst>
          </p:nvPr>
        </p:nvGraphicFramePr>
        <p:xfrm>
          <a:off x="5568041" y="6324512"/>
          <a:ext cx="2146300" cy="385762"/>
        </p:xfrm>
        <a:graphic>
          <a:graphicData uri="http://schemas.openxmlformats.org/presentationml/2006/ole">
            <mc:AlternateContent xmlns:mc="http://schemas.openxmlformats.org/markup-compatibility/2006">
              <mc:Choice xmlns:v="urn:schemas-microsoft-com:vml" Requires="v">
                <p:oleObj name="Equation" r:id="rId55" imgW="1130040" imgH="203040" progId="Equation.DSMT4">
                  <p:embed/>
                </p:oleObj>
              </mc:Choice>
              <mc:Fallback>
                <p:oleObj name="Equation" r:id="rId55" imgW="1130040" imgH="203040" progId="Equation.DSMT4">
                  <p:embed/>
                  <p:pic>
                    <p:nvPicPr>
                      <p:cNvPr id="64" name="Object 63">
                        <a:extLst>
                          <a:ext uri="{FF2B5EF4-FFF2-40B4-BE49-F238E27FC236}">
                            <a16:creationId xmlns:a16="http://schemas.microsoft.com/office/drawing/2014/main" id="{24EE72A9-E238-43EB-A0DA-F2C1F82EAC86}"/>
                          </a:ext>
                        </a:extLst>
                      </p:cNvPr>
                      <p:cNvPicPr/>
                      <p:nvPr/>
                    </p:nvPicPr>
                    <p:blipFill>
                      <a:blip r:embed="rId56"/>
                      <a:stretch>
                        <a:fillRect/>
                      </a:stretch>
                    </p:blipFill>
                    <p:spPr>
                      <a:xfrm>
                        <a:off x="5568041" y="6324512"/>
                        <a:ext cx="2146300" cy="3857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332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22" presetClass="entr" presetSubtype="2"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right)">
                                      <p:cBhvr>
                                        <p:cTn id="66" dur="5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par>
                                <p:cTn id="75" presetID="10"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down)">
                                      <p:cBhvr>
                                        <p:cTn id="100" dur="580">
                                          <p:stCondLst>
                                            <p:cond delay="0"/>
                                          </p:stCondLst>
                                        </p:cTn>
                                        <p:tgtEl>
                                          <p:spTgt spid="24"/>
                                        </p:tgtEl>
                                      </p:cBhvr>
                                    </p:animEffect>
                                    <p:anim calcmode="lin" valueType="num">
                                      <p:cBhvr>
                                        <p:cTn id="10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6" dur="26">
                                          <p:stCondLst>
                                            <p:cond delay="650"/>
                                          </p:stCondLst>
                                        </p:cTn>
                                        <p:tgtEl>
                                          <p:spTgt spid="24"/>
                                        </p:tgtEl>
                                      </p:cBhvr>
                                      <p:to x="100000" y="60000"/>
                                    </p:animScale>
                                    <p:animScale>
                                      <p:cBhvr>
                                        <p:cTn id="107" dur="166" decel="50000">
                                          <p:stCondLst>
                                            <p:cond delay="676"/>
                                          </p:stCondLst>
                                        </p:cTn>
                                        <p:tgtEl>
                                          <p:spTgt spid="24"/>
                                        </p:tgtEl>
                                      </p:cBhvr>
                                      <p:to x="100000" y="100000"/>
                                    </p:animScale>
                                    <p:animScale>
                                      <p:cBhvr>
                                        <p:cTn id="108" dur="26">
                                          <p:stCondLst>
                                            <p:cond delay="1312"/>
                                          </p:stCondLst>
                                        </p:cTn>
                                        <p:tgtEl>
                                          <p:spTgt spid="24"/>
                                        </p:tgtEl>
                                      </p:cBhvr>
                                      <p:to x="100000" y="80000"/>
                                    </p:animScale>
                                    <p:animScale>
                                      <p:cBhvr>
                                        <p:cTn id="109" dur="166" decel="50000">
                                          <p:stCondLst>
                                            <p:cond delay="1338"/>
                                          </p:stCondLst>
                                        </p:cTn>
                                        <p:tgtEl>
                                          <p:spTgt spid="24"/>
                                        </p:tgtEl>
                                      </p:cBhvr>
                                      <p:to x="100000" y="100000"/>
                                    </p:animScale>
                                    <p:animScale>
                                      <p:cBhvr>
                                        <p:cTn id="110" dur="26">
                                          <p:stCondLst>
                                            <p:cond delay="1642"/>
                                          </p:stCondLst>
                                        </p:cTn>
                                        <p:tgtEl>
                                          <p:spTgt spid="24"/>
                                        </p:tgtEl>
                                      </p:cBhvr>
                                      <p:to x="100000" y="90000"/>
                                    </p:animScale>
                                    <p:animScale>
                                      <p:cBhvr>
                                        <p:cTn id="111" dur="166" decel="50000">
                                          <p:stCondLst>
                                            <p:cond delay="1668"/>
                                          </p:stCondLst>
                                        </p:cTn>
                                        <p:tgtEl>
                                          <p:spTgt spid="24"/>
                                        </p:tgtEl>
                                      </p:cBhvr>
                                      <p:to x="100000" y="100000"/>
                                    </p:animScale>
                                    <p:animScale>
                                      <p:cBhvr>
                                        <p:cTn id="112" dur="26">
                                          <p:stCondLst>
                                            <p:cond delay="1808"/>
                                          </p:stCondLst>
                                        </p:cTn>
                                        <p:tgtEl>
                                          <p:spTgt spid="24"/>
                                        </p:tgtEl>
                                      </p:cBhvr>
                                      <p:to x="100000" y="95000"/>
                                    </p:animScale>
                                    <p:animScale>
                                      <p:cBhvr>
                                        <p:cTn id="113" dur="166" decel="50000">
                                          <p:stCondLst>
                                            <p:cond delay="1834"/>
                                          </p:stCondLst>
                                        </p:cTn>
                                        <p:tgtEl>
                                          <p:spTgt spid="24"/>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wipe(down)">
                                      <p:cBhvr>
                                        <p:cTn id="118" dur="580">
                                          <p:stCondLst>
                                            <p:cond delay="0"/>
                                          </p:stCondLst>
                                        </p:cTn>
                                        <p:tgtEl>
                                          <p:spTgt spid="25"/>
                                        </p:tgtEl>
                                      </p:cBhvr>
                                    </p:animEffect>
                                    <p:anim calcmode="lin" valueType="num">
                                      <p:cBhvr>
                                        <p:cTn id="1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24" dur="26">
                                          <p:stCondLst>
                                            <p:cond delay="650"/>
                                          </p:stCondLst>
                                        </p:cTn>
                                        <p:tgtEl>
                                          <p:spTgt spid="25"/>
                                        </p:tgtEl>
                                      </p:cBhvr>
                                      <p:to x="100000" y="60000"/>
                                    </p:animScale>
                                    <p:animScale>
                                      <p:cBhvr>
                                        <p:cTn id="125" dur="166" decel="50000">
                                          <p:stCondLst>
                                            <p:cond delay="676"/>
                                          </p:stCondLst>
                                        </p:cTn>
                                        <p:tgtEl>
                                          <p:spTgt spid="25"/>
                                        </p:tgtEl>
                                      </p:cBhvr>
                                      <p:to x="100000" y="100000"/>
                                    </p:animScale>
                                    <p:animScale>
                                      <p:cBhvr>
                                        <p:cTn id="126" dur="26">
                                          <p:stCondLst>
                                            <p:cond delay="1312"/>
                                          </p:stCondLst>
                                        </p:cTn>
                                        <p:tgtEl>
                                          <p:spTgt spid="25"/>
                                        </p:tgtEl>
                                      </p:cBhvr>
                                      <p:to x="100000" y="80000"/>
                                    </p:animScale>
                                    <p:animScale>
                                      <p:cBhvr>
                                        <p:cTn id="127" dur="166" decel="50000">
                                          <p:stCondLst>
                                            <p:cond delay="1338"/>
                                          </p:stCondLst>
                                        </p:cTn>
                                        <p:tgtEl>
                                          <p:spTgt spid="25"/>
                                        </p:tgtEl>
                                      </p:cBhvr>
                                      <p:to x="100000" y="100000"/>
                                    </p:animScale>
                                    <p:animScale>
                                      <p:cBhvr>
                                        <p:cTn id="128" dur="26">
                                          <p:stCondLst>
                                            <p:cond delay="1642"/>
                                          </p:stCondLst>
                                        </p:cTn>
                                        <p:tgtEl>
                                          <p:spTgt spid="25"/>
                                        </p:tgtEl>
                                      </p:cBhvr>
                                      <p:to x="100000" y="90000"/>
                                    </p:animScale>
                                    <p:animScale>
                                      <p:cBhvr>
                                        <p:cTn id="129" dur="166" decel="50000">
                                          <p:stCondLst>
                                            <p:cond delay="1668"/>
                                          </p:stCondLst>
                                        </p:cTn>
                                        <p:tgtEl>
                                          <p:spTgt spid="25"/>
                                        </p:tgtEl>
                                      </p:cBhvr>
                                      <p:to x="100000" y="100000"/>
                                    </p:animScale>
                                    <p:animScale>
                                      <p:cBhvr>
                                        <p:cTn id="130" dur="26">
                                          <p:stCondLst>
                                            <p:cond delay="1808"/>
                                          </p:stCondLst>
                                        </p:cTn>
                                        <p:tgtEl>
                                          <p:spTgt spid="25"/>
                                        </p:tgtEl>
                                      </p:cBhvr>
                                      <p:to x="100000" y="95000"/>
                                    </p:animScale>
                                    <p:animScale>
                                      <p:cBhvr>
                                        <p:cTn id="131" dur="166" decel="50000">
                                          <p:stCondLst>
                                            <p:cond delay="1834"/>
                                          </p:stCondLst>
                                        </p:cTn>
                                        <p:tgtEl>
                                          <p:spTgt spid="25"/>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wipe(down)">
                                      <p:cBhvr>
                                        <p:cTn id="146" dur="500"/>
                                        <p:tgtEl>
                                          <p:spTgt spid="37"/>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14"/>
                                        </p:tgtEl>
                                      </p:cBhvr>
                                    </p:animEffect>
                                    <p:set>
                                      <p:cBhvr>
                                        <p:cTn id="156" dur="1" fill="hold">
                                          <p:stCondLst>
                                            <p:cond delay="499"/>
                                          </p:stCondLst>
                                        </p:cTn>
                                        <p:tgtEl>
                                          <p:spTgt spid="1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5"/>
                                        </p:tgtEl>
                                      </p:cBhvr>
                                    </p:animEffect>
                                    <p:set>
                                      <p:cBhvr>
                                        <p:cTn id="159" dur="1" fill="hold">
                                          <p:stCondLst>
                                            <p:cond delay="499"/>
                                          </p:stCondLst>
                                        </p:cTn>
                                        <p:tgtEl>
                                          <p:spTgt spid="1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16"/>
                                        </p:tgtEl>
                                      </p:cBhvr>
                                    </p:animEffect>
                                    <p:set>
                                      <p:cBhvr>
                                        <p:cTn id="162" dur="1" fill="hold">
                                          <p:stCondLst>
                                            <p:cond delay="499"/>
                                          </p:stCondLst>
                                        </p:cTn>
                                        <p:tgtEl>
                                          <p:spTgt spid="1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17"/>
                                        </p:tgtEl>
                                      </p:cBhvr>
                                    </p:animEffect>
                                    <p:set>
                                      <p:cBhvr>
                                        <p:cTn id="165" dur="1" fill="hold">
                                          <p:stCondLst>
                                            <p:cond delay="499"/>
                                          </p:stCondLst>
                                        </p:cTn>
                                        <p:tgtEl>
                                          <p:spTgt spid="17"/>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8"/>
                                        </p:tgtEl>
                                      </p:cBhvr>
                                    </p:animEffect>
                                    <p:set>
                                      <p:cBhvr>
                                        <p:cTn id="168" dur="1" fill="hold">
                                          <p:stCondLst>
                                            <p:cond delay="499"/>
                                          </p:stCondLst>
                                        </p:cTn>
                                        <p:tgtEl>
                                          <p:spTgt spid="18"/>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9"/>
                                        </p:tgtEl>
                                      </p:cBhvr>
                                    </p:animEffect>
                                    <p:set>
                                      <p:cBhvr>
                                        <p:cTn id="171" dur="1" fill="hold">
                                          <p:stCondLst>
                                            <p:cond delay="499"/>
                                          </p:stCondLst>
                                        </p:cTn>
                                        <p:tgtEl>
                                          <p:spTgt spid="19"/>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20"/>
                                        </p:tgtEl>
                                      </p:cBhvr>
                                    </p:animEffect>
                                    <p:set>
                                      <p:cBhvr>
                                        <p:cTn id="174" dur="1" fill="hold">
                                          <p:stCondLst>
                                            <p:cond delay="499"/>
                                          </p:stCondLst>
                                        </p:cTn>
                                        <p:tgtEl>
                                          <p:spTgt spid="2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1"/>
                                        </p:tgtEl>
                                      </p:cBhvr>
                                    </p:animEffect>
                                    <p:set>
                                      <p:cBhvr>
                                        <p:cTn id="177" dur="1" fill="hold">
                                          <p:stCondLst>
                                            <p:cond delay="499"/>
                                          </p:stCondLst>
                                        </p:cTn>
                                        <p:tgtEl>
                                          <p:spTgt spid="21"/>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2"/>
                                        </p:tgtEl>
                                      </p:cBhvr>
                                    </p:animEffect>
                                    <p:set>
                                      <p:cBhvr>
                                        <p:cTn id="180" dur="1" fill="hold">
                                          <p:stCondLst>
                                            <p:cond delay="499"/>
                                          </p:stCondLst>
                                        </p:cTn>
                                        <p:tgtEl>
                                          <p:spTgt spid="22"/>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6" presetClass="entr" presetSubtype="21" fill="hold" nodeType="click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barn(inVertical)">
                                      <p:cBhvr>
                                        <p:cTn id="185" dur="500"/>
                                        <p:tgtEl>
                                          <p:spTgt spid="2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44"/>
                                        </p:tgtEl>
                                        <p:attrNameLst>
                                          <p:attrName>style.visibility</p:attrName>
                                        </p:attrNameLst>
                                      </p:cBhvr>
                                      <p:to>
                                        <p:strVal val="visible"/>
                                      </p:to>
                                    </p:set>
                                    <p:animEffect transition="in" filter="fade">
                                      <p:cBhvr>
                                        <p:cTn id="190" dur="500"/>
                                        <p:tgtEl>
                                          <p:spTgt spid="4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500"/>
                                        <p:tgtEl>
                                          <p:spTgt spid="45"/>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48"/>
                                        </p:tgtEl>
                                        <p:attrNameLst>
                                          <p:attrName>style.visibility</p:attrName>
                                        </p:attrNameLst>
                                      </p:cBhvr>
                                      <p:to>
                                        <p:strVal val="visible"/>
                                      </p:to>
                                    </p:set>
                                    <p:animEffect transition="in" filter="wipe(left)">
                                      <p:cBhvr>
                                        <p:cTn id="200" dur="500"/>
                                        <p:tgtEl>
                                          <p:spTgt spid="48"/>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2" fill="hold" nodeType="click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wipe(right)">
                                      <p:cBhvr>
                                        <p:cTn id="205" dur="500"/>
                                        <p:tgtEl>
                                          <p:spTgt spid="5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500"/>
                                        <p:tgtEl>
                                          <p:spTgt spid="54"/>
                                        </p:tgtEl>
                                      </p:cBhvr>
                                    </p:animEffect>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grpId="0" nodeType="clickEffect">
                                  <p:stCondLst>
                                    <p:cond delay="0"/>
                                  </p:stCondLst>
                                  <p:childTnLst>
                                    <p:set>
                                      <p:cBhvr>
                                        <p:cTn id="214" dur="1" fill="hold">
                                          <p:stCondLst>
                                            <p:cond delay="0"/>
                                          </p:stCondLst>
                                        </p:cTn>
                                        <p:tgtEl>
                                          <p:spTgt spid="55"/>
                                        </p:tgtEl>
                                        <p:attrNameLst>
                                          <p:attrName>style.visibility</p:attrName>
                                        </p:attrNameLst>
                                      </p:cBhvr>
                                      <p:to>
                                        <p:strVal val="visible"/>
                                      </p:to>
                                    </p:set>
                                    <p:animEffect transition="in" filter="wipe(down)">
                                      <p:cBhvr>
                                        <p:cTn id="215" dur="580">
                                          <p:stCondLst>
                                            <p:cond delay="0"/>
                                          </p:stCondLst>
                                        </p:cTn>
                                        <p:tgtEl>
                                          <p:spTgt spid="55"/>
                                        </p:tgtEl>
                                      </p:cBhvr>
                                    </p:animEffect>
                                    <p:anim calcmode="lin" valueType="num">
                                      <p:cBhvr>
                                        <p:cTn id="216"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21" dur="26">
                                          <p:stCondLst>
                                            <p:cond delay="650"/>
                                          </p:stCondLst>
                                        </p:cTn>
                                        <p:tgtEl>
                                          <p:spTgt spid="55"/>
                                        </p:tgtEl>
                                      </p:cBhvr>
                                      <p:to x="100000" y="60000"/>
                                    </p:animScale>
                                    <p:animScale>
                                      <p:cBhvr>
                                        <p:cTn id="222" dur="166" decel="50000">
                                          <p:stCondLst>
                                            <p:cond delay="676"/>
                                          </p:stCondLst>
                                        </p:cTn>
                                        <p:tgtEl>
                                          <p:spTgt spid="55"/>
                                        </p:tgtEl>
                                      </p:cBhvr>
                                      <p:to x="100000" y="100000"/>
                                    </p:animScale>
                                    <p:animScale>
                                      <p:cBhvr>
                                        <p:cTn id="223" dur="26">
                                          <p:stCondLst>
                                            <p:cond delay="1312"/>
                                          </p:stCondLst>
                                        </p:cTn>
                                        <p:tgtEl>
                                          <p:spTgt spid="55"/>
                                        </p:tgtEl>
                                      </p:cBhvr>
                                      <p:to x="100000" y="80000"/>
                                    </p:animScale>
                                    <p:animScale>
                                      <p:cBhvr>
                                        <p:cTn id="224" dur="166" decel="50000">
                                          <p:stCondLst>
                                            <p:cond delay="1338"/>
                                          </p:stCondLst>
                                        </p:cTn>
                                        <p:tgtEl>
                                          <p:spTgt spid="55"/>
                                        </p:tgtEl>
                                      </p:cBhvr>
                                      <p:to x="100000" y="100000"/>
                                    </p:animScale>
                                    <p:animScale>
                                      <p:cBhvr>
                                        <p:cTn id="225" dur="26">
                                          <p:stCondLst>
                                            <p:cond delay="1642"/>
                                          </p:stCondLst>
                                        </p:cTn>
                                        <p:tgtEl>
                                          <p:spTgt spid="55"/>
                                        </p:tgtEl>
                                      </p:cBhvr>
                                      <p:to x="100000" y="90000"/>
                                    </p:animScale>
                                    <p:animScale>
                                      <p:cBhvr>
                                        <p:cTn id="226" dur="166" decel="50000">
                                          <p:stCondLst>
                                            <p:cond delay="1668"/>
                                          </p:stCondLst>
                                        </p:cTn>
                                        <p:tgtEl>
                                          <p:spTgt spid="55"/>
                                        </p:tgtEl>
                                      </p:cBhvr>
                                      <p:to x="100000" y="100000"/>
                                    </p:animScale>
                                    <p:animScale>
                                      <p:cBhvr>
                                        <p:cTn id="227" dur="26">
                                          <p:stCondLst>
                                            <p:cond delay="1808"/>
                                          </p:stCondLst>
                                        </p:cTn>
                                        <p:tgtEl>
                                          <p:spTgt spid="55"/>
                                        </p:tgtEl>
                                      </p:cBhvr>
                                      <p:to x="100000" y="95000"/>
                                    </p:animScale>
                                    <p:animScale>
                                      <p:cBhvr>
                                        <p:cTn id="228" dur="166" decel="50000">
                                          <p:stCondLst>
                                            <p:cond delay="1834"/>
                                          </p:stCondLst>
                                        </p:cTn>
                                        <p:tgtEl>
                                          <p:spTgt spid="55"/>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56"/>
                                        </p:tgtEl>
                                        <p:attrNameLst>
                                          <p:attrName>style.visibility</p:attrName>
                                        </p:attrNameLst>
                                      </p:cBhvr>
                                      <p:to>
                                        <p:strVal val="visible"/>
                                      </p:to>
                                    </p:set>
                                    <p:animEffect transition="in" filter="fade">
                                      <p:cBhvr>
                                        <p:cTn id="233" dur="500"/>
                                        <p:tgtEl>
                                          <p:spTgt spid="56"/>
                                        </p:tgtEl>
                                      </p:cBhvr>
                                    </p:animEffect>
                                  </p:childTnLst>
                                </p:cTn>
                              </p:par>
                            </p:childTnLst>
                          </p:cTn>
                        </p:par>
                      </p:childTnLst>
                    </p:cTn>
                  </p:par>
                  <p:par>
                    <p:cTn id="234" fill="hold">
                      <p:stCondLst>
                        <p:cond delay="indefinite"/>
                      </p:stCondLst>
                      <p:childTnLst>
                        <p:par>
                          <p:cTn id="235" fill="hold">
                            <p:stCondLst>
                              <p:cond delay="0"/>
                            </p:stCondLst>
                            <p:childTnLst>
                              <p:par>
                                <p:cTn id="236" presetID="26" presetClass="entr" presetSubtype="0" fill="hold" grpId="0" nodeType="clickEffect">
                                  <p:stCondLst>
                                    <p:cond delay="0"/>
                                  </p:stCondLst>
                                  <p:childTnLst>
                                    <p:set>
                                      <p:cBhvr>
                                        <p:cTn id="237" dur="1" fill="hold">
                                          <p:stCondLst>
                                            <p:cond delay="0"/>
                                          </p:stCondLst>
                                        </p:cTn>
                                        <p:tgtEl>
                                          <p:spTgt spid="57"/>
                                        </p:tgtEl>
                                        <p:attrNameLst>
                                          <p:attrName>style.visibility</p:attrName>
                                        </p:attrNameLst>
                                      </p:cBhvr>
                                      <p:to>
                                        <p:strVal val="visible"/>
                                      </p:to>
                                    </p:set>
                                    <p:animEffect transition="in" filter="wipe(down)">
                                      <p:cBhvr>
                                        <p:cTn id="238" dur="580">
                                          <p:stCondLst>
                                            <p:cond delay="0"/>
                                          </p:stCondLst>
                                        </p:cTn>
                                        <p:tgtEl>
                                          <p:spTgt spid="57"/>
                                        </p:tgtEl>
                                      </p:cBhvr>
                                    </p:animEffect>
                                    <p:anim calcmode="lin" valueType="num">
                                      <p:cBhvr>
                                        <p:cTn id="239"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40"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41"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42"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43"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44" dur="26">
                                          <p:stCondLst>
                                            <p:cond delay="650"/>
                                          </p:stCondLst>
                                        </p:cTn>
                                        <p:tgtEl>
                                          <p:spTgt spid="57"/>
                                        </p:tgtEl>
                                      </p:cBhvr>
                                      <p:to x="100000" y="60000"/>
                                    </p:animScale>
                                    <p:animScale>
                                      <p:cBhvr>
                                        <p:cTn id="245" dur="166" decel="50000">
                                          <p:stCondLst>
                                            <p:cond delay="676"/>
                                          </p:stCondLst>
                                        </p:cTn>
                                        <p:tgtEl>
                                          <p:spTgt spid="57"/>
                                        </p:tgtEl>
                                      </p:cBhvr>
                                      <p:to x="100000" y="100000"/>
                                    </p:animScale>
                                    <p:animScale>
                                      <p:cBhvr>
                                        <p:cTn id="246" dur="26">
                                          <p:stCondLst>
                                            <p:cond delay="1312"/>
                                          </p:stCondLst>
                                        </p:cTn>
                                        <p:tgtEl>
                                          <p:spTgt spid="57"/>
                                        </p:tgtEl>
                                      </p:cBhvr>
                                      <p:to x="100000" y="80000"/>
                                    </p:animScale>
                                    <p:animScale>
                                      <p:cBhvr>
                                        <p:cTn id="247" dur="166" decel="50000">
                                          <p:stCondLst>
                                            <p:cond delay="1338"/>
                                          </p:stCondLst>
                                        </p:cTn>
                                        <p:tgtEl>
                                          <p:spTgt spid="57"/>
                                        </p:tgtEl>
                                      </p:cBhvr>
                                      <p:to x="100000" y="100000"/>
                                    </p:animScale>
                                    <p:animScale>
                                      <p:cBhvr>
                                        <p:cTn id="248" dur="26">
                                          <p:stCondLst>
                                            <p:cond delay="1642"/>
                                          </p:stCondLst>
                                        </p:cTn>
                                        <p:tgtEl>
                                          <p:spTgt spid="57"/>
                                        </p:tgtEl>
                                      </p:cBhvr>
                                      <p:to x="100000" y="90000"/>
                                    </p:animScale>
                                    <p:animScale>
                                      <p:cBhvr>
                                        <p:cTn id="249" dur="166" decel="50000">
                                          <p:stCondLst>
                                            <p:cond delay="1668"/>
                                          </p:stCondLst>
                                        </p:cTn>
                                        <p:tgtEl>
                                          <p:spTgt spid="57"/>
                                        </p:tgtEl>
                                      </p:cBhvr>
                                      <p:to x="100000" y="100000"/>
                                    </p:animScale>
                                    <p:animScale>
                                      <p:cBhvr>
                                        <p:cTn id="250" dur="26">
                                          <p:stCondLst>
                                            <p:cond delay="1808"/>
                                          </p:stCondLst>
                                        </p:cTn>
                                        <p:tgtEl>
                                          <p:spTgt spid="57"/>
                                        </p:tgtEl>
                                      </p:cBhvr>
                                      <p:to x="100000" y="95000"/>
                                    </p:animScale>
                                    <p:animScale>
                                      <p:cBhvr>
                                        <p:cTn id="251" dur="166" decel="50000">
                                          <p:stCondLst>
                                            <p:cond delay="1834"/>
                                          </p:stCondLst>
                                        </p:cTn>
                                        <p:tgtEl>
                                          <p:spTgt spid="57"/>
                                        </p:tgtEl>
                                      </p:cBhvr>
                                      <p:to x="100000" y="100000"/>
                                    </p:animScale>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58"/>
                                        </p:tgtEl>
                                        <p:attrNameLst>
                                          <p:attrName>style.visibility</p:attrName>
                                        </p:attrNameLst>
                                      </p:cBhvr>
                                      <p:to>
                                        <p:strVal val="visible"/>
                                      </p:to>
                                    </p:set>
                                    <p:animEffect transition="in" filter="fade">
                                      <p:cBhvr>
                                        <p:cTn id="256" dur="500"/>
                                        <p:tgtEl>
                                          <p:spTgt spid="58"/>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nodeType="clickEffect">
                                  <p:stCondLst>
                                    <p:cond delay="0"/>
                                  </p:stCondLst>
                                  <p:childTnLst>
                                    <p:set>
                                      <p:cBhvr>
                                        <p:cTn id="260" dur="1" fill="hold">
                                          <p:stCondLst>
                                            <p:cond delay="0"/>
                                          </p:stCondLst>
                                        </p:cTn>
                                        <p:tgtEl>
                                          <p:spTgt spid="59"/>
                                        </p:tgtEl>
                                        <p:attrNameLst>
                                          <p:attrName>style.visibility</p:attrName>
                                        </p:attrNameLst>
                                      </p:cBhvr>
                                      <p:to>
                                        <p:strVal val="visible"/>
                                      </p:to>
                                    </p:set>
                                    <p:animEffect transition="in" filter="fade">
                                      <p:cBhvr>
                                        <p:cTn id="261" dur="500"/>
                                        <p:tgtEl>
                                          <p:spTgt spid="59"/>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60"/>
                                        </p:tgtEl>
                                        <p:attrNameLst>
                                          <p:attrName>style.visibility</p:attrName>
                                        </p:attrNameLst>
                                      </p:cBhvr>
                                      <p:to>
                                        <p:strVal val="visible"/>
                                      </p:to>
                                    </p:set>
                                    <p:animEffect transition="in" filter="fade">
                                      <p:cBhvr>
                                        <p:cTn id="266" dur="500"/>
                                        <p:tgtEl>
                                          <p:spTgt spid="60"/>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61"/>
                                        </p:tgtEl>
                                        <p:attrNameLst>
                                          <p:attrName>style.visibility</p:attrName>
                                        </p:attrNameLst>
                                      </p:cBhvr>
                                      <p:to>
                                        <p:strVal val="visible"/>
                                      </p:to>
                                    </p:set>
                                    <p:animEffect transition="in" filter="fade">
                                      <p:cBhvr>
                                        <p:cTn id="271" dur="500"/>
                                        <p:tgtEl>
                                          <p:spTgt spid="61"/>
                                        </p:tgtEl>
                                      </p:cBhvr>
                                    </p:animEffect>
                                  </p:childTnLst>
                                </p:cTn>
                              </p:par>
                              <p:par>
                                <p:cTn id="272" presetID="10" presetClass="entr" presetSubtype="0" fill="hold" nodeType="with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fade">
                                      <p:cBhvr>
                                        <p:cTn id="274" dur="500"/>
                                        <p:tgtEl>
                                          <p:spTgt spid="62"/>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63"/>
                                        </p:tgtEl>
                                        <p:attrNameLst>
                                          <p:attrName>style.visibility</p:attrName>
                                        </p:attrNameLst>
                                      </p:cBhvr>
                                      <p:to>
                                        <p:strVal val="visible"/>
                                      </p:to>
                                    </p:set>
                                    <p:animEffect transition="in" filter="fade">
                                      <p:cBhvr>
                                        <p:cTn id="279" dur="500"/>
                                        <p:tgtEl>
                                          <p:spTgt spid="63"/>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nodeType="clickEffect">
                                  <p:stCondLst>
                                    <p:cond delay="0"/>
                                  </p:stCondLst>
                                  <p:childTnLst>
                                    <p:set>
                                      <p:cBhvr>
                                        <p:cTn id="283" dur="1" fill="hold">
                                          <p:stCondLst>
                                            <p:cond delay="0"/>
                                          </p:stCondLst>
                                        </p:cTn>
                                        <p:tgtEl>
                                          <p:spTgt spid="64"/>
                                        </p:tgtEl>
                                        <p:attrNameLst>
                                          <p:attrName>style.visibility</p:attrName>
                                        </p:attrNameLst>
                                      </p:cBhvr>
                                      <p:to>
                                        <p:strVal val="visible"/>
                                      </p:to>
                                    </p:set>
                                    <p:animEffect transition="in" filter="fade">
                                      <p:cBhvr>
                                        <p:cTn id="28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3" grpId="0" animBg="1"/>
      <p:bldP spid="24" grpId="0" animBg="1"/>
      <p:bldP spid="25" grpId="0" animBg="1"/>
      <p:bldP spid="55" grpId="0" animBg="1"/>
      <p:bldP spid="57"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8BDFFE7-CB8D-4744-A316-D6AEBB7FA408}"/>
              </a:ext>
            </a:extLst>
          </p:cNvPr>
          <p:cNvGraphicFramePr>
            <a:graphicFrameLocks noChangeAspect="1"/>
          </p:cNvGraphicFramePr>
          <p:nvPr>
            <p:extLst>
              <p:ext uri="{D42A27DB-BD31-4B8C-83A1-F6EECF244321}">
                <p14:modId xmlns:p14="http://schemas.microsoft.com/office/powerpoint/2010/main" val="73495370"/>
              </p:ext>
            </p:extLst>
          </p:nvPr>
        </p:nvGraphicFramePr>
        <p:xfrm>
          <a:off x="285695" y="273130"/>
          <a:ext cx="4216400" cy="436563"/>
        </p:xfrm>
        <a:graphic>
          <a:graphicData uri="http://schemas.openxmlformats.org/presentationml/2006/ole">
            <mc:AlternateContent xmlns:mc="http://schemas.openxmlformats.org/markup-compatibility/2006">
              <mc:Choice xmlns:v="urn:schemas-microsoft-com:vml" Requires="v">
                <p:oleObj name="Equation" r:id="rId4" imgW="2209680" imgH="228600" progId="Equation.DSMT4">
                  <p:embed/>
                </p:oleObj>
              </mc:Choice>
              <mc:Fallback>
                <p:oleObj name="Equation" r:id="rId4" imgW="2209680" imgH="228600" progId="Equation.DSMT4">
                  <p:embed/>
                  <p:pic>
                    <p:nvPicPr>
                      <p:cNvPr id="4" name="Object 3">
                        <a:extLst>
                          <a:ext uri="{FF2B5EF4-FFF2-40B4-BE49-F238E27FC236}">
                            <a16:creationId xmlns:a16="http://schemas.microsoft.com/office/drawing/2014/main" id="{A8BDFFE7-CB8D-4744-A316-D6AEBB7FA408}"/>
                          </a:ext>
                        </a:extLst>
                      </p:cNvPr>
                      <p:cNvPicPr/>
                      <p:nvPr/>
                    </p:nvPicPr>
                    <p:blipFill>
                      <a:blip r:embed="rId5"/>
                      <a:stretch>
                        <a:fillRect/>
                      </a:stretch>
                    </p:blipFill>
                    <p:spPr>
                      <a:xfrm>
                        <a:off x="285695" y="273130"/>
                        <a:ext cx="4216400" cy="436563"/>
                      </a:xfrm>
                      <a:prstGeom prst="rect">
                        <a:avLst/>
                      </a:prstGeom>
                    </p:spPr>
                  </p:pic>
                </p:oleObj>
              </mc:Fallback>
            </mc:AlternateContent>
          </a:graphicData>
        </a:graphic>
      </p:graphicFrame>
      <p:pic>
        <p:nvPicPr>
          <p:cNvPr id="5" name="Picture 29">
            <a:extLst>
              <a:ext uri="{FF2B5EF4-FFF2-40B4-BE49-F238E27FC236}">
                <a16:creationId xmlns:a16="http://schemas.microsoft.com/office/drawing/2014/main" id="{76C08671-0DE2-4E1C-979E-E3D81A4844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3906" y="2266122"/>
            <a:ext cx="4338899" cy="44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9690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A567CF1-593E-4465-AD46-90F1262F2A3A}"/>
              </a:ext>
            </a:extLst>
          </p:cNvPr>
          <p:cNvGraphicFramePr>
            <a:graphicFrameLocks noChangeAspect="1"/>
          </p:cNvGraphicFramePr>
          <p:nvPr>
            <p:extLst>
              <p:ext uri="{D42A27DB-BD31-4B8C-83A1-F6EECF244321}">
                <p14:modId xmlns:p14="http://schemas.microsoft.com/office/powerpoint/2010/main" val="919068605"/>
              </p:ext>
            </p:extLst>
          </p:nvPr>
        </p:nvGraphicFramePr>
        <p:xfrm>
          <a:off x="348188" y="307603"/>
          <a:ext cx="1189037" cy="401968"/>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4" name="Object 3">
                        <a:extLst>
                          <a:ext uri="{FF2B5EF4-FFF2-40B4-BE49-F238E27FC236}">
                            <a16:creationId xmlns:a16="http://schemas.microsoft.com/office/drawing/2014/main" id="{9A567CF1-593E-4465-AD46-90F1262F2A3A}"/>
                          </a:ext>
                        </a:extLst>
                      </p:cNvPr>
                      <p:cNvPicPr/>
                      <p:nvPr/>
                    </p:nvPicPr>
                    <p:blipFill>
                      <a:blip r:embed="rId5"/>
                      <a:stretch>
                        <a:fillRect/>
                      </a:stretch>
                    </p:blipFill>
                    <p:spPr>
                      <a:xfrm>
                        <a:off x="348188" y="307603"/>
                        <a:ext cx="1189037" cy="401968"/>
                      </a:xfrm>
                      <a:prstGeom prst="rect">
                        <a:avLst/>
                      </a:prstGeom>
                    </p:spPr>
                  </p:pic>
                </p:oleObj>
              </mc:Fallback>
            </mc:AlternateContent>
          </a:graphicData>
        </a:graphic>
      </p:graphicFrame>
      <p:pic>
        <p:nvPicPr>
          <p:cNvPr id="5" name="Picture 29">
            <a:extLst>
              <a:ext uri="{FF2B5EF4-FFF2-40B4-BE49-F238E27FC236}">
                <a16:creationId xmlns:a16="http://schemas.microsoft.com/office/drawing/2014/main" id="{E88716BF-FA78-4EE5-BA73-B326A04AA2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3906" y="2277139"/>
            <a:ext cx="4338899" cy="44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6AA45EA-4F86-4FB7-B521-968A0EF3293A}"/>
              </a:ext>
            </a:extLst>
          </p:cNvPr>
          <p:cNvSpPr txBox="1"/>
          <p:nvPr/>
        </p:nvSpPr>
        <p:spPr>
          <a:xfrm>
            <a:off x="2352675" y="238240"/>
            <a:ext cx="9210675" cy="646331"/>
          </a:xfrm>
          <a:prstGeom prst="rect">
            <a:avLst/>
          </a:prstGeom>
          <a:noFill/>
        </p:spPr>
        <p:txBody>
          <a:bodyPr wrap="square" rtlCol="0">
            <a:spAutoFit/>
          </a:bodyPr>
          <a:lstStyle/>
          <a:p>
            <a:r>
              <a:rPr lang="en-US" dirty="0">
                <a:solidFill>
                  <a:srgbClr val="FF0000"/>
                </a:solidFill>
              </a:rPr>
              <a:t>This is a reciprocal function and it is also a hyperbola.  However,  it is a SLANTED hyperbola.  Start by finding both the horizontal and vertical asymptotes</a:t>
            </a:r>
          </a:p>
        </p:txBody>
      </p:sp>
      <p:sp>
        <p:nvSpPr>
          <p:cNvPr id="7" name="TextBox 6">
            <a:extLst>
              <a:ext uri="{FF2B5EF4-FFF2-40B4-BE49-F238E27FC236}">
                <a16:creationId xmlns:a16="http://schemas.microsoft.com/office/drawing/2014/main" id="{CA51A195-91DF-4CF5-9443-2FA651CD6379}"/>
              </a:ext>
            </a:extLst>
          </p:cNvPr>
          <p:cNvSpPr txBox="1"/>
          <p:nvPr/>
        </p:nvSpPr>
        <p:spPr>
          <a:xfrm>
            <a:off x="304800" y="1057389"/>
            <a:ext cx="2276475" cy="369332"/>
          </a:xfrm>
          <a:prstGeom prst="rect">
            <a:avLst/>
          </a:prstGeom>
          <a:noFill/>
        </p:spPr>
        <p:txBody>
          <a:bodyPr wrap="square" rtlCol="0">
            <a:spAutoFit/>
          </a:bodyPr>
          <a:lstStyle/>
          <a:p>
            <a:r>
              <a:rPr lang="en-US" dirty="0">
                <a:solidFill>
                  <a:srgbClr val="FF0000"/>
                </a:solidFill>
              </a:rPr>
              <a:t>ASYMPTOTES:</a:t>
            </a:r>
          </a:p>
        </p:txBody>
      </p:sp>
      <p:graphicFrame>
        <p:nvGraphicFramePr>
          <p:cNvPr id="8" name="Object 7">
            <a:extLst>
              <a:ext uri="{FF2B5EF4-FFF2-40B4-BE49-F238E27FC236}">
                <a16:creationId xmlns:a16="http://schemas.microsoft.com/office/drawing/2014/main" id="{9FA37604-2508-4412-9887-47F8E29F36A8}"/>
              </a:ext>
            </a:extLst>
          </p:cNvPr>
          <p:cNvGraphicFramePr>
            <a:graphicFrameLocks noChangeAspect="1"/>
          </p:cNvGraphicFramePr>
          <p:nvPr>
            <p:extLst>
              <p:ext uri="{D42A27DB-BD31-4B8C-83A1-F6EECF244321}">
                <p14:modId xmlns:p14="http://schemas.microsoft.com/office/powerpoint/2010/main" val="1133624896"/>
              </p:ext>
            </p:extLst>
          </p:nvPr>
        </p:nvGraphicFramePr>
        <p:xfrm>
          <a:off x="284163" y="1522413"/>
          <a:ext cx="698500" cy="338137"/>
        </p:xfrm>
        <a:graphic>
          <a:graphicData uri="http://schemas.openxmlformats.org/presentationml/2006/ole">
            <mc:AlternateContent xmlns:mc="http://schemas.openxmlformats.org/markup-compatibility/2006">
              <mc:Choice xmlns:v="urn:schemas-microsoft-com:vml" Requires="v">
                <p:oleObj name="Equation" r:id="rId7" imgW="368280" imgH="177480" progId="Equation.DSMT4">
                  <p:embed/>
                </p:oleObj>
              </mc:Choice>
              <mc:Fallback>
                <p:oleObj name="Equation" r:id="rId7" imgW="368280" imgH="177480" progId="Equation.DSMT4">
                  <p:embed/>
                  <p:pic>
                    <p:nvPicPr>
                      <p:cNvPr id="8" name="Object 7">
                        <a:extLst>
                          <a:ext uri="{FF2B5EF4-FFF2-40B4-BE49-F238E27FC236}">
                            <a16:creationId xmlns:a16="http://schemas.microsoft.com/office/drawing/2014/main" id="{9FA37604-2508-4412-9887-47F8E29F36A8}"/>
                          </a:ext>
                        </a:extLst>
                      </p:cNvPr>
                      <p:cNvPicPr/>
                      <p:nvPr/>
                    </p:nvPicPr>
                    <p:blipFill>
                      <a:blip r:embed="rId8"/>
                      <a:stretch>
                        <a:fillRect/>
                      </a:stretch>
                    </p:blipFill>
                    <p:spPr>
                      <a:xfrm>
                        <a:off x="284163" y="1522413"/>
                        <a:ext cx="698500" cy="338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CA35CDF-0FB2-4C97-8860-DB2E889C50BA}"/>
              </a:ext>
            </a:extLst>
          </p:cNvPr>
          <p:cNvGraphicFramePr>
            <a:graphicFrameLocks noChangeAspect="1"/>
          </p:cNvGraphicFramePr>
          <p:nvPr>
            <p:extLst>
              <p:ext uri="{D42A27DB-BD31-4B8C-83A1-F6EECF244321}">
                <p14:modId xmlns:p14="http://schemas.microsoft.com/office/powerpoint/2010/main" val="1706017888"/>
              </p:ext>
            </p:extLst>
          </p:nvPr>
        </p:nvGraphicFramePr>
        <p:xfrm>
          <a:off x="1389063" y="1508125"/>
          <a:ext cx="698500" cy="385763"/>
        </p:xfrm>
        <a:graphic>
          <a:graphicData uri="http://schemas.openxmlformats.org/presentationml/2006/ole">
            <mc:AlternateContent xmlns:mc="http://schemas.openxmlformats.org/markup-compatibility/2006">
              <mc:Choice xmlns:v="urn:schemas-microsoft-com:vml" Requires="v">
                <p:oleObj name="Equation" r:id="rId9" imgW="368280" imgH="203040" progId="Equation.DSMT4">
                  <p:embed/>
                </p:oleObj>
              </mc:Choice>
              <mc:Fallback>
                <p:oleObj name="Equation" r:id="rId9" imgW="368280" imgH="203040" progId="Equation.DSMT4">
                  <p:embed/>
                  <p:pic>
                    <p:nvPicPr>
                      <p:cNvPr id="9" name="Object 8">
                        <a:extLst>
                          <a:ext uri="{FF2B5EF4-FFF2-40B4-BE49-F238E27FC236}">
                            <a16:creationId xmlns:a16="http://schemas.microsoft.com/office/drawing/2014/main" id="{ECA35CDF-0FB2-4C97-8860-DB2E889C50BA}"/>
                          </a:ext>
                        </a:extLst>
                      </p:cNvPr>
                      <p:cNvPicPr/>
                      <p:nvPr/>
                    </p:nvPicPr>
                    <p:blipFill>
                      <a:blip r:embed="rId10"/>
                      <a:stretch>
                        <a:fillRect/>
                      </a:stretch>
                    </p:blipFill>
                    <p:spPr>
                      <a:xfrm>
                        <a:off x="1389063" y="1508125"/>
                        <a:ext cx="698500" cy="385763"/>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47F9BADC-2803-4EE5-8FD9-B0A64CA34B5C}"/>
              </a:ext>
            </a:extLst>
          </p:cNvPr>
          <p:cNvCxnSpPr/>
          <p:nvPr/>
        </p:nvCxnSpPr>
        <p:spPr>
          <a:xfrm>
            <a:off x="7524750" y="4648200"/>
            <a:ext cx="4829175" cy="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757B58-53FF-4360-8AD5-9B18A8D0F2E0}"/>
              </a:ext>
            </a:extLst>
          </p:cNvPr>
          <p:cNvCxnSpPr>
            <a:cxnSpLocks/>
          </p:cNvCxnSpPr>
          <p:nvPr/>
        </p:nvCxnSpPr>
        <p:spPr>
          <a:xfrm flipV="1">
            <a:off x="9847473" y="1762699"/>
            <a:ext cx="0" cy="5197207"/>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BB02C5-FBCD-4C7D-8B6A-B64C57BC0353}"/>
              </a:ext>
            </a:extLst>
          </p:cNvPr>
          <p:cNvSpPr txBox="1"/>
          <p:nvPr/>
        </p:nvSpPr>
        <p:spPr>
          <a:xfrm>
            <a:off x="2831335" y="1051649"/>
            <a:ext cx="7617475" cy="369332"/>
          </a:xfrm>
          <a:prstGeom prst="rect">
            <a:avLst/>
          </a:prstGeom>
          <a:noFill/>
        </p:spPr>
        <p:txBody>
          <a:bodyPr wrap="square" rtlCol="0">
            <a:spAutoFit/>
          </a:bodyPr>
          <a:lstStyle/>
          <a:p>
            <a:r>
              <a:rPr lang="en-US" dirty="0">
                <a:solidFill>
                  <a:srgbClr val="FF0000"/>
                </a:solidFill>
              </a:rPr>
              <a:t>A rough sketch of this hyperbola would look like this: </a:t>
            </a:r>
          </a:p>
        </p:txBody>
      </p:sp>
      <p:grpSp>
        <p:nvGrpSpPr>
          <p:cNvPr id="13" name="Group 12">
            <a:extLst>
              <a:ext uri="{FF2B5EF4-FFF2-40B4-BE49-F238E27FC236}">
                <a16:creationId xmlns:a16="http://schemas.microsoft.com/office/drawing/2014/main" id="{FD72ACFF-B08B-43A2-A297-996A0FD13731}"/>
              </a:ext>
            </a:extLst>
          </p:cNvPr>
          <p:cNvGrpSpPr/>
          <p:nvPr/>
        </p:nvGrpSpPr>
        <p:grpSpPr>
          <a:xfrm rot="18841058">
            <a:off x="9981077" y="1908074"/>
            <a:ext cx="1559828" cy="3758039"/>
            <a:chOff x="6883399" y="1168401"/>
            <a:chExt cx="1462088" cy="3935412"/>
          </a:xfrm>
        </p:grpSpPr>
        <p:sp>
          <p:nvSpPr>
            <p:cNvPr id="14" name="Freeform 110">
              <a:extLst>
                <a:ext uri="{FF2B5EF4-FFF2-40B4-BE49-F238E27FC236}">
                  <a16:creationId xmlns:a16="http://schemas.microsoft.com/office/drawing/2014/main" id="{C94B981A-7EEC-4E5F-8B02-89923A51EFB9}"/>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1">
              <a:extLst>
                <a:ext uri="{FF2B5EF4-FFF2-40B4-BE49-F238E27FC236}">
                  <a16:creationId xmlns:a16="http://schemas.microsoft.com/office/drawing/2014/main" id="{2ADE60E0-3C88-4B2B-BCA5-80F1351DF697}"/>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114">
              <a:extLst>
                <a:ext uri="{FF2B5EF4-FFF2-40B4-BE49-F238E27FC236}">
                  <a16:creationId xmlns:a16="http://schemas.microsoft.com/office/drawing/2014/main" id="{254CF82B-03E2-46DF-AD64-683B83FD1D83}"/>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15">
              <a:extLst>
                <a:ext uri="{FF2B5EF4-FFF2-40B4-BE49-F238E27FC236}">
                  <a16:creationId xmlns:a16="http://schemas.microsoft.com/office/drawing/2014/main" id="{37BA41D7-F91B-4721-85EC-75AA7130819A}"/>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8" name="Group 17">
            <a:extLst>
              <a:ext uri="{FF2B5EF4-FFF2-40B4-BE49-F238E27FC236}">
                <a16:creationId xmlns:a16="http://schemas.microsoft.com/office/drawing/2014/main" id="{CCAA62F1-F1BE-434B-9767-A5A33BD5F84F}"/>
              </a:ext>
            </a:extLst>
          </p:cNvPr>
          <p:cNvGrpSpPr/>
          <p:nvPr/>
        </p:nvGrpSpPr>
        <p:grpSpPr>
          <a:xfrm rot="18986817" flipH="1" flipV="1">
            <a:off x="8191721" y="3665854"/>
            <a:ext cx="1509499" cy="3854576"/>
            <a:chOff x="6883399" y="1168401"/>
            <a:chExt cx="1462088" cy="3935412"/>
          </a:xfrm>
        </p:grpSpPr>
        <p:sp>
          <p:nvSpPr>
            <p:cNvPr id="19" name="Freeform 110">
              <a:extLst>
                <a:ext uri="{FF2B5EF4-FFF2-40B4-BE49-F238E27FC236}">
                  <a16:creationId xmlns:a16="http://schemas.microsoft.com/office/drawing/2014/main" id="{3203C34D-D17E-4493-8061-B99520796A6D}"/>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11">
              <a:extLst>
                <a:ext uri="{FF2B5EF4-FFF2-40B4-BE49-F238E27FC236}">
                  <a16:creationId xmlns:a16="http://schemas.microsoft.com/office/drawing/2014/main" id="{228DC1D2-47D3-471B-8F21-95188894C45E}"/>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1" name="Freeform 114">
              <a:extLst>
                <a:ext uri="{FF2B5EF4-FFF2-40B4-BE49-F238E27FC236}">
                  <a16:creationId xmlns:a16="http://schemas.microsoft.com/office/drawing/2014/main" id="{B2CBB380-1C28-41D5-8276-E4C57BD6B558}"/>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 name="Freeform 115">
              <a:extLst>
                <a:ext uri="{FF2B5EF4-FFF2-40B4-BE49-F238E27FC236}">
                  <a16:creationId xmlns:a16="http://schemas.microsoft.com/office/drawing/2014/main" id="{ED94D938-C671-4E86-BA87-AB8BD3E1C292}"/>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F539608-0FEC-42B4-A316-53F6D117CE48}"/>
                  </a:ext>
                </a:extLst>
              </p:cNvPr>
              <p:cNvSpPr txBox="1"/>
              <p:nvPr/>
            </p:nvSpPr>
            <p:spPr>
              <a:xfrm>
                <a:off x="2829498" y="1468457"/>
                <a:ext cx="7617475" cy="369332"/>
              </a:xfrm>
              <a:prstGeom prst="rect">
                <a:avLst/>
              </a:prstGeom>
              <a:noFill/>
            </p:spPr>
            <p:txBody>
              <a:bodyPr wrap="square" rtlCol="0">
                <a:spAutoFit/>
              </a:bodyPr>
              <a:lstStyle/>
              <a:p>
                <a:r>
                  <a:rPr lang="en-US" dirty="0">
                    <a:solidFill>
                      <a:srgbClr val="FF0000"/>
                    </a:solidFill>
                  </a:rPr>
                  <a:t>We also know that this graph is symmetrical about the line </a:t>
                </a:r>
                <a14:m>
                  <m:oMath xmlns:m="http://schemas.openxmlformats.org/officeDocument/2006/math">
                    <m:r>
                      <a:rPr lang="en-US" b="0"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oMath>
                </a14:m>
                <a:endParaRPr lang="en-US" dirty="0">
                  <a:solidFill>
                    <a:srgbClr val="FF0000"/>
                  </a:solidFill>
                </a:endParaRPr>
              </a:p>
            </p:txBody>
          </p:sp>
        </mc:Choice>
        <mc:Fallback xmlns="">
          <p:sp>
            <p:nvSpPr>
              <p:cNvPr id="23" name="TextBox 22">
                <a:extLst>
                  <a:ext uri="{FF2B5EF4-FFF2-40B4-BE49-F238E27FC236}">
                    <a16:creationId xmlns:a16="http://schemas.microsoft.com/office/drawing/2014/main" id="{6F539608-0FEC-42B4-A316-53F6D117CE48}"/>
                  </a:ext>
                </a:extLst>
              </p:cNvPr>
              <p:cNvSpPr txBox="1">
                <a:spLocks noRot="1" noChangeAspect="1" noMove="1" noResize="1" noEditPoints="1" noAdjustHandles="1" noChangeArrowheads="1" noChangeShapeType="1" noTextEdit="1"/>
              </p:cNvSpPr>
              <p:nvPr/>
            </p:nvSpPr>
            <p:spPr>
              <a:xfrm>
                <a:off x="2829498" y="1468457"/>
                <a:ext cx="7617475" cy="369332"/>
              </a:xfrm>
              <a:prstGeom prst="rect">
                <a:avLst/>
              </a:prstGeom>
              <a:blipFill>
                <a:blip r:embed="rId11"/>
                <a:stretch>
                  <a:fillRect l="-640" t="-10000" b="-26667"/>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7053F5A9-E85A-473A-BDB3-4BC7A8521EE2}"/>
              </a:ext>
            </a:extLst>
          </p:cNvPr>
          <p:cNvCxnSpPr>
            <a:cxnSpLocks/>
          </p:cNvCxnSpPr>
          <p:nvPr/>
        </p:nvCxnSpPr>
        <p:spPr>
          <a:xfrm rot="2700000" flipV="1">
            <a:off x="9900720" y="2003234"/>
            <a:ext cx="0" cy="5197207"/>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2211AE3C-10F0-4DB4-BBCA-701E0C981171}"/>
              </a:ext>
            </a:extLst>
          </p:cNvPr>
          <p:cNvGraphicFramePr>
            <a:graphicFrameLocks noChangeAspect="1"/>
          </p:cNvGraphicFramePr>
          <p:nvPr>
            <p:extLst>
              <p:ext uri="{D42A27DB-BD31-4B8C-83A1-F6EECF244321}">
                <p14:modId xmlns:p14="http://schemas.microsoft.com/office/powerpoint/2010/main" val="2050339342"/>
              </p:ext>
            </p:extLst>
          </p:nvPr>
        </p:nvGraphicFramePr>
        <p:xfrm>
          <a:off x="11258550" y="2501040"/>
          <a:ext cx="933450" cy="404152"/>
        </p:xfrm>
        <a:graphic>
          <a:graphicData uri="http://schemas.openxmlformats.org/presentationml/2006/ole">
            <mc:AlternateContent xmlns:mc="http://schemas.openxmlformats.org/markup-compatibility/2006">
              <mc:Choice xmlns:v="urn:schemas-microsoft-com:vml" Requires="v">
                <p:oleObj name="Equation" r:id="rId12" imgW="380880" imgH="164880" progId="Equation.DSMT4">
                  <p:embed/>
                </p:oleObj>
              </mc:Choice>
              <mc:Fallback>
                <p:oleObj name="Equation" r:id="rId12" imgW="380880" imgH="164880" progId="Equation.DSMT4">
                  <p:embed/>
                  <p:pic>
                    <p:nvPicPr>
                      <p:cNvPr id="25" name="Object 24">
                        <a:extLst>
                          <a:ext uri="{FF2B5EF4-FFF2-40B4-BE49-F238E27FC236}">
                            <a16:creationId xmlns:a16="http://schemas.microsoft.com/office/drawing/2014/main" id="{2211AE3C-10F0-4DB4-BBCA-701E0C981171}"/>
                          </a:ext>
                        </a:extLst>
                      </p:cNvPr>
                      <p:cNvPicPr/>
                      <p:nvPr/>
                    </p:nvPicPr>
                    <p:blipFill>
                      <a:blip r:embed="rId13"/>
                      <a:stretch>
                        <a:fillRect/>
                      </a:stretch>
                    </p:blipFill>
                    <p:spPr>
                      <a:xfrm>
                        <a:off x="11258550" y="2501040"/>
                        <a:ext cx="933450" cy="404152"/>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7029E234-C206-49F4-9E65-1FAFC07ED2F6}"/>
              </a:ext>
            </a:extLst>
          </p:cNvPr>
          <p:cNvSpPr txBox="1"/>
          <p:nvPr/>
        </p:nvSpPr>
        <p:spPr>
          <a:xfrm>
            <a:off x="194631" y="2028482"/>
            <a:ext cx="8828183" cy="369332"/>
          </a:xfrm>
          <a:prstGeom prst="rect">
            <a:avLst/>
          </a:prstGeom>
          <a:solidFill>
            <a:schemeClr val="bg1"/>
          </a:solidFill>
        </p:spPr>
        <p:txBody>
          <a:bodyPr wrap="square" rtlCol="0">
            <a:spAutoFit/>
          </a:bodyPr>
          <a:lstStyle/>
          <a:p>
            <a:r>
              <a:rPr lang="en-US" dirty="0">
                <a:solidFill>
                  <a:srgbClr val="FF0000"/>
                </a:solidFill>
              </a:rPr>
              <a:t>TO find the coordinates of the vertices, we make the two equations equal!!</a:t>
            </a:r>
          </a:p>
        </p:txBody>
      </p:sp>
      <p:graphicFrame>
        <p:nvGraphicFramePr>
          <p:cNvPr id="27" name="Object 26">
            <a:extLst>
              <a:ext uri="{FF2B5EF4-FFF2-40B4-BE49-F238E27FC236}">
                <a16:creationId xmlns:a16="http://schemas.microsoft.com/office/drawing/2014/main" id="{6DF6536A-7B54-4631-A65C-5C04A7827C6C}"/>
              </a:ext>
            </a:extLst>
          </p:cNvPr>
          <p:cNvGraphicFramePr>
            <a:graphicFrameLocks noChangeAspect="1"/>
          </p:cNvGraphicFramePr>
          <p:nvPr>
            <p:extLst>
              <p:ext uri="{D42A27DB-BD31-4B8C-83A1-F6EECF244321}">
                <p14:modId xmlns:p14="http://schemas.microsoft.com/office/powerpoint/2010/main" val="2878211703"/>
              </p:ext>
            </p:extLst>
          </p:nvPr>
        </p:nvGraphicFramePr>
        <p:xfrm>
          <a:off x="716097" y="2464661"/>
          <a:ext cx="1205505" cy="600832"/>
        </p:xfrm>
        <a:graphic>
          <a:graphicData uri="http://schemas.openxmlformats.org/presentationml/2006/ole">
            <mc:AlternateContent xmlns:mc="http://schemas.openxmlformats.org/markup-compatibility/2006">
              <mc:Choice xmlns:v="urn:schemas-microsoft-com:vml" Requires="v">
                <p:oleObj name="Equation" r:id="rId14" imgW="406080" imgH="203040" progId="Equation.DSMT4">
                  <p:embed/>
                </p:oleObj>
              </mc:Choice>
              <mc:Fallback>
                <p:oleObj name="Equation" r:id="rId14" imgW="406080" imgH="203040" progId="Equation.DSMT4">
                  <p:embed/>
                  <p:pic>
                    <p:nvPicPr>
                      <p:cNvPr id="27" name="Object 26">
                        <a:extLst>
                          <a:ext uri="{FF2B5EF4-FFF2-40B4-BE49-F238E27FC236}">
                            <a16:creationId xmlns:a16="http://schemas.microsoft.com/office/drawing/2014/main" id="{6DF6536A-7B54-4631-A65C-5C04A7827C6C}"/>
                          </a:ext>
                        </a:extLst>
                      </p:cNvPr>
                      <p:cNvPicPr/>
                      <p:nvPr/>
                    </p:nvPicPr>
                    <p:blipFill>
                      <a:blip r:embed="rId15"/>
                      <a:stretch>
                        <a:fillRect/>
                      </a:stretch>
                    </p:blipFill>
                    <p:spPr>
                      <a:xfrm>
                        <a:off x="716097" y="2464661"/>
                        <a:ext cx="1205505" cy="600832"/>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B2E0031E-B753-4757-9559-25A6D137288F}"/>
              </a:ext>
            </a:extLst>
          </p:cNvPr>
          <p:cNvGraphicFramePr>
            <a:graphicFrameLocks noChangeAspect="1"/>
          </p:cNvGraphicFramePr>
          <p:nvPr>
            <p:extLst>
              <p:ext uri="{D42A27DB-BD31-4B8C-83A1-F6EECF244321}">
                <p14:modId xmlns:p14="http://schemas.microsoft.com/office/powerpoint/2010/main" val="2939506488"/>
              </p:ext>
            </p:extLst>
          </p:nvPr>
        </p:nvGraphicFramePr>
        <p:xfrm>
          <a:off x="310251" y="2982225"/>
          <a:ext cx="1620838" cy="749300"/>
        </p:xfrm>
        <a:graphic>
          <a:graphicData uri="http://schemas.openxmlformats.org/presentationml/2006/ole">
            <mc:AlternateContent xmlns:mc="http://schemas.openxmlformats.org/markup-compatibility/2006">
              <mc:Choice xmlns:v="urn:schemas-microsoft-com:vml" Requires="v">
                <p:oleObj name="Equation" r:id="rId16" imgW="545760" imgH="253800" progId="Equation.DSMT4">
                  <p:embed/>
                </p:oleObj>
              </mc:Choice>
              <mc:Fallback>
                <p:oleObj name="Equation" r:id="rId16" imgW="545760" imgH="253800" progId="Equation.DSMT4">
                  <p:embed/>
                  <p:pic>
                    <p:nvPicPr>
                      <p:cNvPr id="28" name="Object 27">
                        <a:extLst>
                          <a:ext uri="{FF2B5EF4-FFF2-40B4-BE49-F238E27FC236}">
                            <a16:creationId xmlns:a16="http://schemas.microsoft.com/office/drawing/2014/main" id="{B2E0031E-B753-4757-9559-25A6D137288F}"/>
                          </a:ext>
                        </a:extLst>
                      </p:cNvPr>
                      <p:cNvPicPr/>
                      <p:nvPr/>
                    </p:nvPicPr>
                    <p:blipFill>
                      <a:blip r:embed="rId17"/>
                      <a:stretch>
                        <a:fillRect/>
                      </a:stretch>
                    </p:blipFill>
                    <p:spPr>
                      <a:xfrm>
                        <a:off x="310251" y="2982225"/>
                        <a:ext cx="1620838" cy="7493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A0BBD23D-1927-430B-B69C-61F3E19D0E5E}"/>
              </a:ext>
            </a:extLst>
          </p:cNvPr>
          <p:cNvGraphicFramePr>
            <a:graphicFrameLocks noChangeAspect="1"/>
          </p:cNvGraphicFramePr>
          <p:nvPr>
            <p:extLst>
              <p:ext uri="{D42A27DB-BD31-4B8C-83A1-F6EECF244321}">
                <p14:modId xmlns:p14="http://schemas.microsoft.com/office/powerpoint/2010/main" val="3716458666"/>
              </p:ext>
            </p:extLst>
          </p:nvPr>
        </p:nvGraphicFramePr>
        <p:xfrm>
          <a:off x="729656" y="3587655"/>
          <a:ext cx="1204912" cy="598487"/>
        </p:xfrm>
        <a:graphic>
          <a:graphicData uri="http://schemas.openxmlformats.org/presentationml/2006/ole">
            <mc:AlternateContent xmlns:mc="http://schemas.openxmlformats.org/markup-compatibility/2006">
              <mc:Choice xmlns:v="urn:schemas-microsoft-com:vml" Requires="v">
                <p:oleObj name="Equation" r:id="rId18" imgW="406080" imgH="203040" progId="Equation.DSMT4">
                  <p:embed/>
                </p:oleObj>
              </mc:Choice>
              <mc:Fallback>
                <p:oleObj name="Equation" r:id="rId18" imgW="406080" imgH="203040" progId="Equation.DSMT4">
                  <p:embed/>
                  <p:pic>
                    <p:nvPicPr>
                      <p:cNvPr id="29" name="Object 28">
                        <a:extLst>
                          <a:ext uri="{FF2B5EF4-FFF2-40B4-BE49-F238E27FC236}">
                            <a16:creationId xmlns:a16="http://schemas.microsoft.com/office/drawing/2014/main" id="{A0BBD23D-1927-430B-B69C-61F3E19D0E5E}"/>
                          </a:ext>
                        </a:extLst>
                      </p:cNvPr>
                      <p:cNvPicPr/>
                      <p:nvPr/>
                    </p:nvPicPr>
                    <p:blipFill>
                      <a:blip r:embed="rId19"/>
                      <a:stretch>
                        <a:fillRect/>
                      </a:stretch>
                    </p:blipFill>
                    <p:spPr>
                      <a:xfrm>
                        <a:off x="729656" y="3587655"/>
                        <a:ext cx="1204912" cy="59848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2365A92-71CD-4858-BB42-89A5C23DDC3A}"/>
              </a:ext>
            </a:extLst>
          </p:cNvPr>
          <p:cNvGraphicFramePr>
            <a:graphicFrameLocks noChangeAspect="1"/>
          </p:cNvGraphicFramePr>
          <p:nvPr>
            <p:extLst>
              <p:ext uri="{D42A27DB-BD31-4B8C-83A1-F6EECF244321}">
                <p14:modId xmlns:p14="http://schemas.microsoft.com/office/powerpoint/2010/main" val="3875294980"/>
              </p:ext>
            </p:extLst>
          </p:nvPr>
        </p:nvGraphicFramePr>
        <p:xfrm>
          <a:off x="923963" y="4218083"/>
          <a:ext cx="1281113" cy="523875"/>
        </p:xfrm>
        <a:graphic>
          <a:graphicData uri="http://schemas.openxmlformats.org/presentationml/2006/ole">
            <mc:AlternateContent xmlns:mc="http://schemas.openxmlformats.org/markup-compatibility/2006">
              <mc:Choice xmlns:v="urn:schemas-microsoft-com:vml" Requires="v">
                <p:oleObj name="Equation" r:id="rId20" imgW="431640" imgH="177480" progId="Equation.DSMT4">
                  <p:embed/>
                </p:oleObj>
              </mc:Choice>
              <mc:Fallback>
                <p:oleObj name="Equation" r:id="rId20" imgW="431640" imgH="177480" progId="Equation.DSMT4">
                  <p:embed/>
                  <p:pic>
                    <p:nvPicPr>
                      <p:cNvPr id="30" name="Object 29">
                        <a:extLst>
                          <a:ext uri="{FF2B5EF4-FFF2-40B4-BE49-F238E27FC236}">
                            <a16:creationId xmlns:a16="http://schemas.microsoft.com/office/drawing/2014/main" id="{12365A92-71CD-4858-BB42-89A5C23DDC3A}"/>
                          </a:ext>
                        </a:extLst>
                      </p:cNvPr>
                      <p:cNvPicPr/>
                      <p:nvPr/>
                    </p:nvPicPr>
                    <p:blipFill>
                      <a:blip r:embed="rId21"/>
                      <a:stretch>
                        <a:fillRect/>
                      </a:stretch>
                    </p:blipFill>
                    <p:spPr>
                      <a:xfrm>
                        <a:off x="923963" y="4218083"/>
                        <a:ext cx="1281113" cy="523875"/>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C186FE7-0A37-43E1-8368-38C994DB2EF8}"/>
              </a:ext>
            </a:extLst>
          </p:cNvPr>
          <p:cNvSpPr txBox="1"/>
          <p:nvPr/>
        </p:nvSpPr>
        <p:spPr>
          <a:xfrm>
            <a:off x="2341084" y="2643590"/>
            <a:ext cx="5227503" cy="646331"/>
          </a:xfrm>
          <a:prstGeom prst="rect">
            <a:avLst/>
          </a:prstGeom>
          <a:solidFill>
            <a:schemeClr val="bg1"/>
          </a:solidFill>
        </p:spPr>
        <p:txBody>
          <a:bodyPr wrap="square" rtlCol="0">
            <a:spAutoFit/>
          </a:bodyPr>
          <a:lstStyle/>
          <a:p>
            <a:r>
              <a:rPr lang="en-US" dirty="0">
                <a:solidFill>
                  <a:srgbClr val="FF0000"/>
                </a:solidFill>
              </a:rPr>
              <a:t>The coordinates of the vertices will then be:</a:t>
            </a:r>
          </a:p>
          <a:p>
            <a:endParaRPr lang="en-US" dirty="0">
              <a:solidFill>
                <a:srgbClr val="FF0000"/>
              </a:solidFill>
            </a:endParaRPr>
          </a:p>
        </p:txBody>
      </p:sp>
      <p:graphicFrame>
        <p:nvGraphicFramePr>
          <p:cNvPr id="32" name="Object 31">
            <a:extLst>
              <a:ext uri="{FF2B5EF4-FFF2-40B4-BE49-F238E27FC236}">
                <a16:creationId xmlns:a16="http://schemas.microsoft.com/office/drawing/2014/main" id="{590990AF-8359-4E56-AA84-6F12C2872E76}"/>
              </a:ext>
            </a:extLst>
          </p:cNvPr>
          <p:cNvGraphicFramePr>
            <a:graphicFrameLocks noChangeAspect="1"/>
          </p:cNvGraphicFramePr>
          <p:nvPr>
            <p:extLst>
              <p:ext uri="{D42A27DB-BD31-4B8C-83A1-F6EECF244321}">
                <p14:modId xmlns:p14="http://schemas.microsoft.com/office/powerpoint/2010/main" val="3626154992"/>
              </p:ext>
            </p:extLst>
          </p:nvPr>
        </p:nvGraphicFramePr>
        <p:xfrm>
          <a:off x="2729066" y="3013840"/>
          <a:ext cx="4170362" cy="617538"/>
        </p:xfrm>
        <a:graphic>
          <a:graphicData uri="http://schemas.openxmlformats.org/presentationml/2006/ole">
            <mc:AlternateContent xmlns:mc="http://schemas.openxmlformats.org/markup-compatibility/2006">
              <mc:Choice xmlns:v="urn:schemas-microsoft-com:vml" Requires="v">
                <p:oleObj name="Equation" r:id="rId22" imgW="1701720" imgH="253800" progId="Equation.DSMT4">
                  <p:embed/>
                </p:oleObj>
              </mc:Choice>
              <mc:Fallback>
                <p:oleObj name="Equation" r:id="rId22" imgW="1701720" imgH="253800" progId="Equation.DSMT4">
                  <p:embed/>
                  <p:pic>
                    <p:nvPicPr>
                      <p:cNvPr id="32" name="Object 31">
                        <a:extLst>
                          <a:ext uri="{FF2B5EF4-FFF2-40B4-BE49-F238E27FC236}">
                            <a16:creationId xmlns:a16="http://schemas.microsoft.com/office/drawing/2014/main" id="{590990AF-8359-4E56-AA84-6F12C2872E76}"/>
                          </a:ext>
                        </a:extLst>
                      </p:cNvPr>
                      <p:cNvPicPr/>
                      <p:nvPr/>
                    </p:nvPicPr>
                    <p:blipFill>
                      <a:blip r:embed="rId23"/>
                      <a:stretch>
                        <a:fillRect/>
                      </a:stretch>
                    </p:blipFill>
                    <p:spPr>
                      <a:xfrm>
                        <a:off x="2729066" y="3013840"/>
                        <a:ext cx="4170362" cy="617538"/>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E149134-9F24-4BC3-A85A-E32C0B7D5921}"/>
              </a:ext>
            </a:extLst>
          </p:cNvPr>
          <p:cNvGraphicFramePr>
            <a:graphicFrameLocks noChangeAspect="1"/>
          </p:cNvGraphicFramePr>
          <p:nvPr>
            <p:extLst>
              <p:ext uri="{D42A27DB-BD31-4B8C-83A1-F6EECF244321}">
                <p14:modId xmlns:p14="http://schemas.microsoft.com/office/powerpoint/2010/main" val="2022754968"/>
              </p:ext>
            </p:extLst>
          </p:nvPr>
        </p:nvGraphicFramePr>
        <p:xfrm>
          <a:off x="2829403" y="3616421"/>
          <a:ext cx="1685925" cy="482600"/>
        </p:xfrm>
        <a:graphic>
          <a:graphicData uri="http://schemas.openxmlformats.org/presentationml/2006/ole">
            <mc:AlternateContent xmlns:mc="http://schemas.openxmlformats.org/markup-compatibility/2006">
              <mc:Choice xmlns:v="urn:schemas-microsoft-com:vml" Requires="v">
                <p:oleObj name="Equation" r:id="rId24" imgW="888840" imgH="253800" progId="Equation.DSMT4">
                  <p:embed/>
                </p:oleObj>
              </mc:Choice>
              <mc:Fallback>
                <p:oleObj name="Equation" r:id="rId24" imgW="888840" imgH="253800" progId="Equation.DSMT4">
                  <p:embed/>
                  <p:pic>
                    <p:nvPicPr>
                      <p:cNvPr id="33" name="Object 32">
                        <a:extLst>
                          <a:ext uri="{FF2B5EF4-FFF2-40B4-BE49-F238E27FC236}">
                            <a16:creationId xmlns:a16="http://schemas.microsoft.com/office/drawing/2014/main" id="{4E149134-9F24-4BC3-A85A-E32C0B7D5921}"/>
                          </a:ext>
                        </a:extLst>
                      </p:cNvPr>
                      <p:cNvPicPr/>
                      <p:nvPr/>
                    </p:nvPicPr>
                    <p:blipFill>
                      <a:blip r:embed="rId25"/>
                      <a:stretch>
                        <a:fillRect/>
                      </a:stretch>
                    </p:blipFill>
                    <p:spPr>
                      <a:xfrm>
                        <a:off x="2829403" y="3616421"/>
                        <a:ext cx="1685925" cy="482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4263A7FE-EF5A-4CB0-8369-67AEBDC4741C}"/>
              </a:ext>
            </a:extLst>
          </p:cNvPr>
          <p:cNvGraphicFramePr>
            <a:graphicFrameLocks noChangeAspect="1"/>
          </p:cNvGraphicFramePr>
          <p:nvPr>
            <p:extLst>
              <p:ext uri="{D42A27DB-BD31-4B8C-83A1-F6EECF244321}">
                <p14:modId xmlns:p14="http://schemas.microsoft.com/office/powerpoint/2010/main" val="3444750831"/>
              </p:ext>
            </p:extLst>
          </p:nvPr>
        </p:nvGraphicFramePr>
        <p:xfrm>
          <a:off x="2677025" y="4177151"/>
          <a:ext cx="1541463" cy="385762"/>
        </p:xfrm>
        <a:graphic>
          <a:graphicData uri="http://schemas.openxmlformats.org/presentationml/2006/ole">
            <mc:AlternateContent xmlns:mc="http://schemas.openxmlformats.org/markup-compatibility/2006">
              <mc:Choice xmlns:v="urn:schemas-microsoft-com:vml" Requires="v">
                <p:oleObj name="Equation" r:id="rId26" imgW="812520" imgH="203040" progId="Equation.DSMT4">
                  <p:embed/>
                </p:oleObj>
              </mc:Choice>
              <mc:Fallback>
                <p:oleObj name="Equation" r:id="rId26" imgW="812520" imgH="203040" progId="Equation.DSMT4">
                  <p:embed/>
                  <p:pic>
                    <p:nvPicPr>
                      <p:cNvPr id="34" name="Object 33">
                        <a:extLst>
                          <a:ext uri="{FF2B5EF4-FFF2-40B4-BE49-F238E27FC236}">
                            <a16:creationId xmlns:a16="http://schemas.microsoft.com/office/drawing/2014/main" id="{4263A7FE-EF5A-4CB0-8369-67AEBDC4741C}"/>
                          </a:ext>
                        </a:extLst>
                      </p:cNvPr>
                      <p:cNvPicPr/>
                      <p:nvPr/>
                    </p:nvPicPr>
                    <p:blipFill>
                      <a:blip r:embed="rId27"/>
                      <a:stretch>
                        <a:fillRect/>
                      </a:stretch>
                    </p:blipFill>
                    <p:spPr>
                      <a:xfrm>
                        <a:off x="2677025" y="4177151"/>
                        <a:ext cx="1541463" cy="385762"/>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59B01033-E7E8-4582-957D-7C87CF38B6E5}"/>
              </a:ext>
            </a:extLst>
          </p:cNvPr>
          <p:cNvGraphicFramePr>
            <a:graphicFrameLocks noChangeAspect="1"/>
          </p:cNvGraphicFramePr>
          <p:nvPr>
            <p:extLst>
              <p:ext uri="{D42A27DB-BD31-4B8C-83A1-F6EECF244321}">
                <p14:modId xmlns:p14="http://schemas.microsoft.com/office/powerpoint/2010/main" val="2684995980"/>
              </p:ext>
            </p:extLst>
          </p:nvPr>
        </p:nvGraphicFramePr>
        <p:xfrm>
          <a:off x="4353116" y="4182872"/>
          <a:ext cx="1928813" cy="385762"/>
        </p:xfrm>
        <a:graphic>
          <a:graphicData uri="http://schemas.openxmlformats.org/presentationml/2006/ole">
            <mc:AlternateContent xmlns:mc="http://schemas.openxmlformats.org/markup-compatibility/2006">
              <mc:Choice xmlns:v="urn:schemas-microsoft-com:vml" Requires="v">
                <p:oleObj name="Equation" r:id="rId28" imgW="1015920" imgH="203040" progId="Equation.DSMT4">
                  <p:embed/>
                </p:oleObj>
              </mc:Choice>
              <mc:Fallback>
                <p:oleObj name="Equation" r:id="rId28" imgW="1015920" imgH="203040" progId="Equation.DSMT4">
                  <p:embed/>
                  <p:pic>
                    <p:nvPicPr>
                      <p:cNvPr id="35" name="Object 34">
                        <a:extLst>
                          <a:ext uri="{FF2B5EF4-FFF2-40B4-BE49-F238E27FC236}">
                            <a16:creationId xmlns:a16="http://schemas.microsoft.com/office/drawing/2014/main" id="{59B01033-E7E8-4582-957D-7C87CF38B6E5}"/>
                          </a:ext>
                        </a:extLst>
                      </p:cNvPr>
                      <p:cNvPicPr/>
                      <p:nvPr/>
                    </p:nvPicPr>
                    <p:blipFill>
                      <a:blip r:embed="rId29"/>
                      <a:stretch>
                        <a:fillRect/>
                      </a:stretch>
                    </p:blipFill>
                    <p:spPr>
                      <a:xfrm>
                        <a:off x="4353116" y="4182872"/>
                        <a:ext cx="1928813" cy="385762"/>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965D67C6-DDCF-49A7-97AD-C76049EBFC26}"/>
              </a:ext>
            </a:extLst>
          </p:cNvPr>
          <p:cNvCxnSpPr>
            <a:cxnSpLocks/>
          </p:cNvCxnSpPr>
          <p:nvPr/>
        </p:nvCxnSpPr>
        <p:spPr>
          <a:xfrm flipH="1">
            <a:off x="9513171" y="4362680"/>
            <a:ext cx="633364" cy="630654"/>
          </a:xfrm>
          <a:prstGeom prst="straightConnector1">
            <a:avLst/>
          </a:prstGeom>
          <a:ln w="57150">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7" name="Object 36">
            <a:extLst>
              <a:ext uri="{FF2B5EF4-FFF2-40B4-BE49-F238E27FC236}">
                <a16:creationId xmlns:a16="http://schemas.microsoft.com/office/drawing/2014/main" id="{B515BB5C-77D2-421F-BA72-D28F3CAF9AD5}"/>
              </a:ext>
            </a:extLst>
          </p:cNvPr>
          <p:cNvGraphicFramePr>
            <a:graphicFrameLocks noChangeAspect="1"/>
          </p:cNvGraphicFramePr>
          <p:nvPr>
            <p:extLst>
              <p:ext uri="{D42A27DB-BD31-4B8C-83A1-F6EECF244321}">
                <p14:modId xmlns:p14="http://schemas.microsoft.com/office/powerpoint/2010/main" val="3323386837"/>
              </p:ext>
            </p:extLst>
          </p:nvPr>
        </p:nvGraphicFramePr>
        <p:xfrm>
          <a:off x="2647304" y="4788589"/>
          <a:ext cx="1468437" cy="338138"/>
        </p:xfrm>
        <a:graphic>
          <a:graphicData uri="http://schemas.openxmlformats.org/presentationml/2006/ole">
            <mc:AlternateContent xmlns:mc="http://schemas.openxmlformats.org/markup-compatibility/2006">
              <mc:Choice xmlns:v="urn:schemas-microsoft-com:vml" Requires="v">
                <p:oleObj name="Equation" r:id="rId30" imgW="774360" imgH="177480" progId="Equation.DSMT4">
                  <p:embed/>
                </p:oleObj>
              </mc:Choice>
              <mc:Fallback>
                <p:oleObj name="Equation" r:id="rId30" imgW="774360" imgH="177480" progId="Equation.DSMT4">
                  <p:embed/>
                  <p:pic>
                    <p:nvPicPr>
                      <p:cNvPr id="37" name="Object 36">
                        <a:extLst>
                          <a:ext uri="{FF2B5EF4-FFF2-40B4-BE49-F238E27FC236}">
                            <a16:creationId xmlns:a16="http://schemas.microsoft.com/office/drawing/2014/main" id="{B515BB5C-77D2-421F-BA72-D28F3CAF9AD5}"/>
                          </a:ext>
                        </a:extLst>
                      </p:cNvPr>
                      <p:cNvPicPr/>
                      <p:nvPr/>
                    </p:nvPicPr>
                    <p:blipFill>
                      <a:blip r:embed="rId31"/>
                      <a:stretch>
                        <a:fillRect/>
                      </a:stretch>
                    </p:blipFill>
                    <p:spPr>
                      <a:xfrm>
                        <a:off x="2647304" y="4788589"/>
                        <a:ext cx="1468437" cy="338138"/>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F66F240-7F11-40AB-8A85-F7F3AE7E7935}"/>
              </a:ext>
            </a:extLst>
          </p:cNvPr>
          <p:cNvGraphicFramePr>
            <a:graphicFrameLocks noChangeAspect="1"/>
          </p:cNvGraphicFramePr>
          <p:nvPr>
            <p:extLst>
              <p:ext uri="{D42A27DB-BD31-4B8C-83A1-F6EECF244321}">
                <p14:modId xmlns:p14="http://schemas.microsoft.com/office/powerpoint/2010/main" val="1592703399"/>
              </p:ext>
            </p:extLst>
          </p:nvPr>
        </p:nvGraphicFramePr>
        <p:xfrm>
          <a:off x="4094793" y="4637279"/>
          <a:ext cx="855663" cy="584200"/>
        </p:xfrm>
        <a:graphic>
          <a:graphicData uri="http://schemas.openxmlformats.org/presentationml/2006/ole">
            <mc:AlternateContent xmlns:mc="http://schemas.openxmlformats.org/markup-compatibility/2006">
              <mc:Choice xmlns:v="urn:schemas-microsoft-com:vml" Requires="v">
                <p:oleObj name="Equation" r:id="rId32" imgW="317160" imgH="215640" progId="Equation.DSMT4">
                  <p:embed/>
                </p:oleObj>
              </mc:Choice>
              <mc:Fallback>
                <p:oleObj name="Equation" r:id="rId32" imgW="317160" imgH="215640" progId="Equation.DSMT4">
                  <p:embed/>
                  <p:pic>
                    <p:nvPicPr>
                      <p:cNvPr id="38" name="Object 37">
                        <a:extLst>
                          <a:ext uri="{FF2B5EF4-FFF2-40B4-BE49-F238E27FC236}">
                            <a16:creationId xmlns:a16="http://schemas.microsoft.com/office/drawing/2014/main" id="{8F66F240-7F11-40AB-8A85-F7F3AE7E7935}"/>
                          </a:ext>
                        </a:extLst>
                      </p:cNvPr>
                      <p:cNvPicPr/>
                      <p:nvPr/>
                    </p:nvPicPr>
                    <p:blipFill>
                      <a:blip r:embed="rId33"/>
                      <a:stretch>
                        <a:fillRect/>
                      </a:stretch>
                    </p:blipFill>
                    <p:spPr>
                      <a:xfrm>
                        <a:off x="4094793" y="4637279"/>
                        <a:ext cx="855663" cy="584200"/>
                      </a:xfrm>
                      <a:prstGeom prst="rect">
                        <a:avLst/>
                      </a:prstGeom>
                    </p:spPr>
                  </p:pic>
                </p:oleObj>
              </mc:Fallback>
            </mc:AlternateContent>
          </a:graphicData>
        </a:graphic>
      </p:graphicFrame>
      <p:sp>
        <p:nvSpPr>
          <p:cNvPr id="39" name="Oval 38">
            <a:extLst>
              <a:ext uri="{FF2B5EF4-FFF2-40B4-BE49-F238E27FC236}">
                <a16:creationId xmlns:a16="http://schemas.microsoft.com/office/drawing/2014/main" id="{63EEDCB3-434B-4C56-9BBC-9B1AD583A7D5}"/>
              </a:ext>
            </a:extLst>
          </p:cNvPr>
          <p:cNvSpPr/>
          <p:nvPr/>
        </p:nvSpPr>
        <p:spPr>
          <a:xfrm>
            <a:off x="10146717" y="4272221"/>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0" name="Object 39">
            <a:extLst>
              <a:ext uri="{FF2B5EF4-FFF2-40B4-BE49-F238E27FC236}">
                <a16:creationId xmlns:a16="http://schemas.microsoft.com/office/drawing/2014/main" id="{91ACB31D-FEE5-4EF0-B04B-37207661E1FA}"/>
              </a:ext>
            </a:extLst>
          </p:cNvPr>
          <p:cNvGraphicFramePr>
            <a:graphicFrameLocks noChangeAspect="1"/>
          </p:cNvGraphicFramePr>
          <p:nvPr>
            <p:extLst>
              <p:ext uri="{D42A27DB-BD31-4B8C-83A1-F6EECF244321}">
                <p14:modId xmlns:p14="http://schemas.microsoft.com/office/powerpoint/2010/main" val="1840945784"/>
              </p:ext>
            </p:extLst>
          </p:nvPr>
        </p:nvGraphicFramePr>
        <p:xfrm>
          <a:off x="10348626" y="4109942"/>
          <a:ext cx="498475" cy="398463"/>
        </p:xfrm>
        <a:graphic>
          <a:graphicData uri="http://schemas.openxmlformats.org/presentationml/2006/ole">
            <mc:AlternateContent xmlns:mc="http://schemas.openxmlformats.org/markup-compatibility/2006">
              <mc:Choice xmlns:v="urn:schemas-microsoft-com:vml" Requires="v">
                <p:oleObj name="Equation" r:id="rId34" imgW="317160" imgH="253800" progId="Equation.DSMT4">
                  <p:embed/>
                </p:oleObj>
              </mc:Choice>
              <mc:Fallback>
                <p:oleObj name="Equation" r:id="rId34" imgW="317160" imgH="253800" progId="Equation.DSMT4">
                  <p:embed/>
                  <p:pic>
                    <p:nvPicPr>
                      <p:cNvPr id="40" name="Object 39">
                        <a:extLst>
                          <a:ext uri="{FF2B5EF4-FFF2-40B4-BE49-F238E27FC236}">
                            <a16:creationId xmlns:a16="http://schemas.microsoft.com/office/drawing/2014/main" id="{91ACB31D-FEE5-4EF0-B04B-37207661E1FA}"/>
                          </a:ext>
                        </a:extLst>
                      </p:cNvPr>
                      <p:cNvPicPr/>
                      <p:nvPr/>
                    </p:nvPicPr>
                    <p:blipFill>
                      <a:blip r:embed="rId35"/>
                      <a:stretch>
                        <a:fillRect/>
                      </a:stretch>
                    </p:blipFill>
                    <p:spPr>
                      <a:xfrm>
                        <a:off x="10348626" y="4109942"/>
                        <a:ext cx="498475" cy="398463"/>
                      </a:xfrm>
                      <a:prstGeom prst="rect">
                        <a:avLst/>
                      </a:prstGeom>
                      <a:solidFill>
                        <a:schemeClr val="bg1">
                          <a:alpha val="76000"/>
                        </a:schemeClr>
                      </a:solidFill>
                    </p:spPr>
                  </p:pic>
                </p:oleObj>
              </mc:Fallback>
            </mc:AlternateContent>
          </a:graphicData>
        </a:graphic>
      </p:graphicFrame>
      <p:sp>
        <p:nvSpPr>
          <p:cNvPr id="41" name="Oval 40">
            <a:extLst>
              <a:ext uri="{FF2B5EF4-FFF2-40B4-BE49-F238E27FC236}">
                <a16:creationId xmlns:a16="http://schemas.microsoft.com/office/drawing/2014/main" id="{5CA442E4-051F-491F-B8E9-6037D5C4A99B}"/>
              </a:ext>
            </a:extLst>
          </p:cNvPr>
          <p:cNvSpPr/>
          <p:nvPr/>
        </p:nvSpPr>
        <p:spPr>
          <a:xfrm>
            <a:off x="9439801" y="4964447"/>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2" name="Object 41">
            <a:extLst>
              <a:ext uri="{FF2B5EF4-FFF2-40B4-BE49-F238E27FC236}">
                <a16:creationId xmlns:a16="http://schemas.microsoft.com/office/drawing/2014/main" id="{A66C1D53-0B39-452D-B6A4-04AFC0B8797F}"/>
              </a:ext>
            </a:extLst>
          </p:cNvPr>
          <p:cNvGraphicFramePr>
            <a:graphicFrameLocks noChangeAspect="1"/>
          </p:cNvGraphicFramePr>
          <p:nvPr>
            <p:extLst>
              <p:ext uri="{D42A27DB-BD31-4B8C-83A1-F6EECF244321}">
                <p14:modId xmlns:p14="http://schemas.microsoft.com/office/powerpoint/2010/main" val="647504315"/>
              </p:ext>
            </p:extLst>
          </p:nvPr>
        </p:nvGraphicFramePr>
        <p:xfrm>
          <a:off x="8456134" y="4891088"/>
          <a:ext cx="796925" cy="398462"/>
        </p:xfrm>
        <a:graphic>
          <a:graphicData uri="http://schemas.openxmlformats.org/presentationml/2006/ole">
            <mc:AlternateContent xmlns:mc="http://schemas.openxmlformats.org/markup-compatibility/2006">
              <mc:Choice xmlns:v="urn:schemas-microsoft-com:vml" Requires="v">
                <p:oleObj name="Equation" r:id="rId36" imgW="507960" imgH="253800" progId="Equation.DSMT4">
                  <p:embed/>
                </p:oleObj>
              </mc:Choice>
              <mc:Fallback>
                <p:oleObj name="Equation" r:id="rId36" imgW="507960" imgH="253800" progId="Equation.DSMT4">
                  <p:embed/>
                  <p:pic>
                    <p:nvPicPr>
                      <p:cNvPr id="42" name="Object 41">
                        <a:extLst>
                          <a:ext uri="{FF2B5EF4-FFF2-40B4-BE49-F238E27FC236}">
                            <a16:creationId xmlns:a16="http://schemas.microsoft.com/office/drawing/2014/main" id="{A66C1D53-0B39-452D-B6A4-04AFC0B8797F}"/>
                          </a:ext>
                        </a:extLst>
                      </p:cNvPr>
                      <p:cNvPicPr/>
                      <p:nvPr/>
                    </p:nvPicPr>
                    <p:blipFill>
                      <a:blip r:embed="rId37"/>
                      <a:stretch>
                        <a:fillRect/>
                      </a:stretch>
                    </p:blipFill>
                    <p:spPr>
                      <a:xfrm>
                        <a:off x="8456134" y="4891088"/>
                        <a:ext cx="796925" cy="398462"/>
                      </a:xfrm>
                      <a:prstGeom prst="rect">
                        <a:avLst/>
                      </a:prstGeom>
                      <a:solidFill>
                        <a:schemeClr val="bg1">
                          <a:alpha val="76000"/>
                        </a:schemeClr>
                      </a:solidFill>
                    </p:spPr>
                  </p:pic>
                </p:oleObj>
              </mc:Fallback>
            </mc:AlternateContent>
          </a:graphicData>
        </a:graphic>
      </p:graphicFrame>
      <p:graphicFrame>
        <p:nvGraphicFramePr>
          <p:cNvPr id="44" name="Object 43">
            <a:extLst>
              <a:ext uri="{FF2B5EF4-FFF2-40B4-BE49-F238E27FC236}">
                <a16:creationId xmlns:a16="http://schemas.microsoft.com/office/drawing/2014/main" id="{86FD62E9-FA38-48D3-A8D6-44830B1E058B}"/>
              </a:ext>
            </a:extLst>
          </p:cNvPr>
          <p:cNvGraphicFramePr>
            <a:graphicFrameLocks noChangeAspect="1"/>
          </p:cNvGraphicFramePr>
          <p:nvPr>
            <p:extLst>
              <p:ext uri="{D42A27DB-BD31-4B8C-83A1-F6EECF244321}">
                <p14:modId xmlns:p14="http://schemas.microsoft.com/office/powerpoint/2010/main" val="3380329482"/>
              </p:ext>
            </p:extLst>
          </p:nvPr>
        </p:nvGraphicFramePr>
        <p:xfrm>
          <a:off x="2637201" y="5208206"/>
          <a:ext cx="1300163" cy="584200"/>
        </p:xfrm>
        <a:graphic>
          <a:graphicData uri="http://schemas.openxmlformats.org/presentationml/2006/ole">
            <mc:AlternateContent xmlns:mc="http://schemas.openxmlformats.org/markup-compatibility/2006">
              <mc:Choice xmlns:v="urn:schemas-microsoft-com:vml" Requires="v">
                <p:oleObj name="Equation" r:id="rId38" imgW="482400" imgH="215640" progId="Equation.DSMT4">
                  <p:embed/>
                </p:oleObj>
              </mc:Choice>
              <mc:Fallback>
                <p:oleObj name="Equation" r:id="rId38" imgW="482400" imgH="215640" progId="Equation.DSMT4">
                  <p:embed/>
                  <p:pic>
                    <p:nvPicPr>
                      <p:cNvPr id="44" name="Object 43">
                        <a:extLst>
                          <a:ext uri="{FF2B5EF4-FFF2-40B4-BE49-F238E27FC236}">
                            <a16:creationId xmlns:a16="http://schemas.microsoft.com/office/drawing/2014/main" id="{86FD62E9-FA38-48D3-A8D6-44830B1E058B}"/>
                          </a:ext>
                        </a:extLst>
                      </p:cNvPr>
                      <p:cNvPicPr/>
                      <p:nvPr/>
                    </p:nvPicPr>
                    <p:blipFill>
                      <a:blip r:embed="rId39"/>
                      <a:stretch>
                        <a:fillRect/>
                      </a:stretch>
                    </p:blipFill>
                    <p:spPr>
                      <a:xfrm>
                        <a:off x="2637201" y="5208206"/>
                        <a:ext cx="1300163" cy="5842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DB9E5E17-6642-4F09-9535-82D8EBA9B368}"/>
              </a:ext>
            </a:extLst>
          </p:cNvPr>
          <p:cNvGraphicFramePr>
            <a:graphicFrameLocks noChangeAspect="1"/>
          </p:cNvGraphicFramePr>
          <p:nvPr>
            <p:extLst>
              <p:ext uri="{D42A27DB-BD31-4B8C-83A1-F6EECF244321}">
                <p14:modId xmlns:p14="http://schemas.microsoft.com/office/powerpoint/2010/main" val="3060233276"/>
              </p:ext>
            </p:extLst>
          </p:nvPr>
        </p:nvGraphicFramePr>
        <p:xfrm>
          <a:off x="4346611" y="5217922"/>
          <a:ext cx="1266825" cy="584200"/>
        </p:xfrm>
        <a:graphic>
          <a:graphicData uri="http://schemas.openxmlformats.org/presentationml/2006/ole">
            <mc:AlternateContent xmlns:mc="http://schemas.openxmlformats.org/markup-compatibility/2006">
              <mc:Choice xmlns:v="urn:schemas-microsoft-com:vml" Requires="v">
                <p:oleObj name="Equation" r:id="rId40" imgW="469800" imgH="215640" progId="Equation.DSMT4">
                  <p:embed/>
                </p:oleObj>
              </mc:Choice>
              <mc:Fallback>
                <p:oleObj name="Equation" r:id="rId40" imgW="469800" imgH="215640" progId="Equation.DSMT4">
                  <p:embed/>
                  <p:pic>
                    <p:nvPicPr>
                      <p:cNvPr id="45" name="Object 44">
                        <a:extLst>
                          <a:ext uri="{FF2B5EF4-FFF2-40B4-BE49-F238E27FC236}">
                            <a16:creationId xmlns:a16="http://schemas.microsoft.com/office/drawing/2014/main" id="{DB9E5E17-6642-4F09-9535-82D8EBA9B368}"/>
                          </a:ext>
                        </a:extLst>
                      </p:cNvPr>
                      <p:cNvPicPr/>
                      <p:nvPr/>
                    </p:nvPicPr>
                    <p:blipFill>
                      <a:blip r:embed="rId41"/>
                      <a:stretch>
                        <a:fillRect/>
                      </a:stretch>
                    </p:blipFill>
                    <p:spPr>
                      <a:xfrm>
                        <a:off x="4346611" y="5217922"/>
                        <a:ext cx="1266825" cy="5842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50C78B23-4E79-49B1-82B6-676B231DCA2D}"/>
              </a:ext>
            </a:extLst>
          </p:cNvPr>
          <p:cNvGraphicFramePr>
            <a:graphicFrameLocks noChangeAspect="1"/>
          </p:cNvGraphicFramePr>
          <p:nvPr>
            <p:extLst>
              <p:ext uri="{D42A27DB-BD31-4B8C-83A1-F6EECF244321}">
                <p14:modId xmlns:p14="http://schemas.microsoft.com/office/powerpoint/2010/main" val="1589905653"/>
              </p:ext>
            </p:extLst>
          </p:nvPr>
        </p:nvGraphicFramePr>
        <p:xfrm>
          <a:off x="5912845" y="5333522"/>
          <a:ext cx="958850" cy="481012"/>
        </p:xfrm>
        <a:graphic>
          <a:graphicData uri="http://schemas.openxmlformats.org/presentationml/2006/ole">
            <mc:AlternateContent xmlns:mc="http://schemas.openxmlformats.org/markup-compatibility/2006">
              <mc:Choice xmlns:v="urn:schemas-microsoft-com:vml" Requires="v">
                <p:oleObj name="Equation" r:id="rId42" imgW="355320" imgH="177480" progId="Equation.DSMT4">
                  <p:embed/>
                </p:oleObj>
              </mc:Choice>
              <mc:Fallback>
                <p:oleObj name="Equation" r:id="rId42" imgW="355320" imgH="177480" progId="Equation.DSMT4">
                  <p:embed/>
                  <p:pic>
                    <p:nvPicPr>
                      <p:cNvPr id="46" name="Object 45">
                        <a:extLst>
                          <a:ext uri="{FF2B5EF4-FFF2-40B4-BE49-F238E27FC236}">
                            <a16:creationId xmlns:a16="http://schemas.microsoft.com/office/drawing/2014/main" id="{50C78B23-4E79-49B1-82B6-676B231DCA2D}"/>
                          </a:ext>
                        </a:extLst>
                      </p:cNvPr>
                      <p:cNvPicPr/>
                      <p:nvPr/>
                    </p:nvPicPr>
                    <p:blipFill>
                      <a:blip r:embed="rId43"/>
                      <a:stretch>
                        <a:fillRect/>
                      </a:stretch>
                    </p:blipFill>
                    <p:spPr>
                      <a:xfrm>
                        <a:off x="5912845" y="5333522"/>
                        <a:ext cx="958850" cy="481012"/>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B4AF0083-2200-449C-9D81-AA0065309F32}"/>
              </a:ext>
            </a:extLst>
          </p:cNvPr>
          <p:cNvGraphicFramePr>
            <a:graphicFrameLocks noChangeAspect="1"/>
          </p:cNvGraphicFramePr>
          <p:nvPr>
            <p:extLst>
              <p:ext uri="{D42A27DB-BD31-4B8C-83A1-F6EECF244321}">
                <p14:modId xmlns:p14="http://schemas.microsoft.com/office/powerpoint/2010/main" val="2184313535"/>
              </p:ext>
            </p:extLst>
          </p:nvPr>
        </p:nvGraphicFramePr>
        <p:xfrm>
          <a:off x="2586936" y="6064250"/>
          <a:ext cx="747713" cy="338138"/>
        </p:xfrm>
        <a:graphic>
          <a:graphicData uri="http://schemas.openxmlformats.org/presentationml/2006/ole">
            <mc:AlternateContent xmlns:mc="http://schemas.openxmlformats.org/markup-compatibility/2006">
              <mc:Choice xmlns:v="urn:schemas-microsoft-com:vml" Requires="v">
                <p:oleObj name="Equation" r:id="rId44" imgW="393480" imgH="177480" progId="Equation.DSMT4">
                  <p:embed/>
                </p:oleObj>
              </mc:Choice>
              <mc:Fallback>
                <p:oleObj name="Equation" r:id="rId44" imgW="393480" imgH="177480" progId="Equation.DSMT4">
                  <p:embed/>
                  <p:pic>
                    <p:nvPicPr>
                      <p:cNvPr id="47" name="Object 46">
                        <a:extLst>
                          <a:ext uri="{FF2B5EF4-FFF2-40B4-BE49-F238E27FC236}">
                            <a16:creationId xmlns:a16="http://schemas.microsoft.com/office/drawing/2014/main" id="{B4AF0083-2200-449C-9D81-AA0065309F32}"/>
                          </a:ext>
                        </a:extLst>
                      </p:cNvPr>
                      <p:cNvPicPr/>
                      <p:nvPr/>
                    </p:nvPicPr>
                    <p:blipFill>
                      <a:blip r:embed="rId45"/>
                      <a:stretch>
                        <a:fillRect/>
                      </a:stretch>
                    </p:blipFill>
                    <p:spPr>
                      <a:xfrm>
                        <a:off x="2586936" y="6064250"/>
                        <a:ext cx="747713" cy="338138"/>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C4ADC79A-82C8-47B0-A815-6964F5312F70}"/>
              </a:ext>
            </a:extLst>
          </p:cNvPr>
          <p:cNvGraphicFramePr>
            <a:graphicFrameLocks noChangeAspect="1"/>
          </p:cNvGraphicFramePr>
          <p:nvPr>
            <p:extLst>
              <p:ext uri="{D42A27DB-BD31-4B8C-83A1-F6EECF244321}">
                <p14:modId xmlns:p14="http://schemas.microsoft.com/office/powerpoint/2010/main" val="1393452298"/>
              </p:ext>
            </p:extLst>
          </p:nvPr>
        </p:nvGraphicFramePr>
        <p:xfrm>
          <a:off x="3419131" y="5848255"/>
          <a:ext cx="1609725" cy="825500"/>
        </p:xfrm>
        <a:graphic>
          <a:graphicData uri="http://schemas.openxmlformats.org/presentationml/2006/ole">
            <mc:AlternateContent xmlns:mc="http://schemas.openxmlformats.org/markup-compatibility/2006">
              <mc:Choice xmlns:v="urn:schemas-microsoft-com:vml" Requires="v">
                <p:oleObj name="Equation" r:id="rId46" imgW="596880" imgH="304560" progId="Equation.DSMT4">
                  <p:embed/>
                </p:oleObj>
              </mc:Choice>
              <mc:Fallback>
                <p:oleObj name="Equation" r:id="rId46" imgW="596880" imgH="304560" progId="Equation.DSMT4">
                  <p:embed/>
                  <p:pic>
                    <p:nvPicPr>
                      <p:cNvPr id="48" name="Object 47">
                        <a:extLst>
                          <a:ext uri="{FF2B5EF4-FFF2-40B4-BE49-F238E27FC236}">
                            <a16:creationId xmlns:a16="http://schemas.microsoft.com/office/drawing/2014/main" id="{C4ADC79A-82C8-47B0-A815-6964F5312F70}"/>
                          </a:ext>
                        </a:extLst>
                      </p:cNvPr>
                      <p:cNvPicPr/>
                      <p:nvPr/>
                    </p:nvPicPr>
                    <p:blipFill>
                      <a:blip r:embed="rId47"/>
                      <a:stretch>
                        <a:fillRect/>
                      </a:stretch>
                    </p:blipFill>
                    <p:spPr>
                      <a:xfrm>
                        <a:off x="3419131" y="5848255"/>
                        <a:ext cx="1609725" cy="825500"/>
                      </a:xfrm>
                      <a:prstGeom prst="rect">
                        <a:avLst/>
                      </a:prstGeom>
                    </p:spPr>
                  </p:pic>
                </p:oleObj>
              </mc:Fallback>
            </mc:AlternateContent>
          </a:graphicData>
        </a:graphic>
      </p:graphicFrame>
      <p:sp>
        <p:nvSpPr>
          <p:cNvPr id="49" name="Oval 48">
            <a:extLst>
              <a:ext uri="{FF2B5EF4-FFF2-40B4-BE49-F238E27FC236}">
                <a16:creationId xmlns:a16="http://schemas.microsoft.com/office/drawing/2014/main" id="{6F7A9743-7935-4DFA-AFE8-9FACA47BFDA4}"/>
              </a:ext>
            </a:extLst>
          </p:cNvPr>
          <p:cNvSpPr/>
          <p:nvPr/>
        </p:nvSpPr>
        <p:spPr>
          <a:xfrm>
            <a:off x="10266066" y="4127165"/>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0" name="Object 49">
            <a:extLst>
              <a:ext uri="{FF2B5EF4-FFF2-40B4-BE49-F238E27FC236}">
                <a16:creationId xmlns:a16="http://schemas.microsoft.com/office/drawing/2014/main" id="{89D20420-359E-4FF0-9119-9F76DB1CB3A5}"/>
              </a:ext>
            </a:extLst>
          </p:cNvPr>
          <p:cNvGraphicFramePr>
            <a:graphicFrameLocks noChangeAspect="1"/>
          </p:cNvGraphicFramePr>
          <p:nvPr>
            <p:extLst>
              <p:ext uri="{D42A27DB-BD31-4B8C-83A1-F6EECF244321}">
                <p14:modId xmlns:p14="http://schemas.microsoft.com/office/powerpoint/2010/main" val="4147240287"/>
              </p:ext>
            </p:extLst>
          </p:nvPr>
        </p:nvGraphicFramePr>
        <p:xfrm>
          <a:off x="10179203" y="3686174"/>
          <a:ext cx="258763" cy="358775"/>
        </p:xfrm>
        <a:graphic>
          <a:graphicData uri="http://schemas.openxmlformats.org/presentationml/2006/ole">
            <mc:AlternateContent xmlns:mc="http://schemas.openxmlformats.org/markup-compatibility/2006">
              <mc:Choice xmlns:v="urn:schemas-microsoft-com:vml" Requires="v">
                <p:oleObj name="Equation" r:id="rId48" imgW="164880" imgH="228600" progId="Equation.DSMT4">
                  <p:embed/>
                </p:oleObj>
              </mc:Choice>
              <mc:Fallback>
                <p:oleObj name="Equation" r:id="rId48" imgW="164880" imgH="228600" progId="Equation.DSMT4">
                  <p:embed/>
                  <p:pic>
                    <p:nvPicPr>
                      <p:cNvPr id="50" name="Object 49">
                        <a:extLst>
                          <a:ext uri="{FF2B5EF4-FFF2-40B4-BE49-F238E27FC236}">
                            <a16:creationId xmlns:a16="http://schemas.microsoft.com/office/drawing/2014/main" id="{89D20420-359E-4FF0-9119-9F76DB1CB3A5}"/>
                          </a:ext>
                        </a:extLst>
                      </p:cNvPr>
                      <p:cNvPicPr/>
                      <p:nvPr/>
                    </p:nvPicPr>
                    <p:blipFill>
                      <a:blip r:embed="rId49"/>
                      <a:stretch>
                        <a:fillRect/>
                      </a:stretch>
                    </p:blipFill>
                    <p:spPr>
                      <a:xfrm>
                        <a:off x="10179203" y="3686174"/>
                        <a:ext cx="258763" cy="358775"/>
                      </a:xfrm>
                      <a:prstGeom prst="rect">
                        <a:avLst/>
                      </a:prstGeom>
                      <a:solidFill>
                        <a:schemeClr val="bg1">
                          <a:alpha val="76000"/>
                        </a:schemeClr>
                      </a:solidFill>
                    </p:spPr>
                  </p:pic>
                </p:oleObj>
              </mc:Fallback>
            </mc:AlternateContent>
          </a:graphicData>
        </a:graphic>
      </p:graphicFrame>
      <p:graphicFrame>
        <p:nvGraphicFramePr>
          <p:cNvPr id="51" name="Object 50">
            <a:extLst>
              <a:ext uri="{FF2B5EF4-FFF2-40B4-BE49-F238E27FC236}">
                <a16:creationId xmlns:a16="http://schemas.microsoft.com/office/drawing/2014/main" id="{76B79ECD-7140-48E9-A097-E0ED5F02EF30}"/>
              </a:ext>
            </a:extLst>
          </p:cNvPr>
          <p:cNvGraphicFramePr>
            <a:graphicFrameLocks noChangeAspect="1"/>
          </p:cNvGraphicFramePr>
          <p:nvPr>
            <p:extLst>
              <p:ext uri="{D42A27DB-BD31-4B8C-83A1-F6EECF244321}">
                <p14:modId xmlns:p14="http://schemas.microsoft.com/office/powerpoint/2010/main" val="3741575615"/>
              </p:ext>
            </p:extLst>
          </p:nvPr>
        </p:nvGraphicFramePr>
        <p:xfrm>
          <a:off x="4929226" y="5868700"/>
          <a:ext cx="2463800" cy="825500"/>
        </p:xfrm>
        <a:graphic>
          <a:graphicData uri="http://schemas.openxmlformats.org/presentationml/2006/ole">
            <mc:AlternateContent xmlns:mc="http://schemas.openxmlformats.org/markup-compatibility/2006">
              <mc:Choice xmlns:v="urn:schemas-microsoft-com:vml" Requires="v">
                <p:oleObj name="Equation" r:id="rId50" imgW="914400" imgH="304560" progId="Equation.DSMT4">
                  <p:embed/>
                </p:oleObj>
              </mc:Choice>
              <mc:Fallback>
                <p:oleObj name="Equation" r:id="rId50" imgW="914400" imgH="304560" progId="Equation.DSMT4">
                  <p:embed/>
                  <p:pic>
                    <p:nvPicPr>
                      <p:cNvPr id="51" name="Object 50">
                        <a:extLst>
                          <a:ext uri="{FF2B5EF4-FFF2-40B4-BE49-F238E27FC236}">
                            <a16:creationId xmlns:a16="http://schemas.microsoft.com/office/drawing/2014/main" id="{76B79ECD-7140-48E9-A097-E0ED5F02EF30}"/>
                          </a:ext>
                        </a:extLst>
                      </p:cNvPr>
                      <p:cNvPicPr/>
                      <p:nvPr/>
                    </p:nvPicPr>
                    <p:blipFill>
                      <a:blip r:embed="rId51"/>
                      <a:stretch>
                        <a:fillRect/>
                      </a:stretch>
                    </p:blipFill>
                    <p:spPr>
                      <a:xfrm>
                        <a:off x="4929226" y="5868700"/>
                        <a:ext cx="2463800" cy="825500"/>
                      </a:xfrm>
                      <a:prstGeom prst="rect">
                        <a:avLst/>
                      </a:prstGeom>
                    </p:spPr>
                  </p:pic>
                </p:oleObj>
              </mc:Fallback>
            </mc:AlternateContent>
          </a:graphicData>
        </a:graphic>
      </p:graphicFrame>
      <p:sp>
        <p:nvSpPr>
          <p:cNvPr id="52" name="Oval 51">
            <a:extLst>
              <a:ext uri="{FF2B5EF4-FFF2-40B4-BE49-F238E27FC236}">
                <a16:creationId xmlns:a16="http://schemas.microsoft.com/office/drawing/2014/main" id="{5EAE6577-7D8D-4578-B9E4-FC83656D12E5}"/>
              </a:ext>
            </a:extLst>
          </p:cNvPr>
          <p:cNvSpPr/>
          <p:nvPr/>
        </p:nvSpPr>
        <p:spPr>
          <a:xfrm>
            <a:off x="9250678" y="5127864"/>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3" name="Object 52">
            <a:extLst>
              <a:ext uri="{FF2B5EF4-FFF2-40B4-BE49-F238E27FC236}">
                <a16:creationId xmlns:a16="http://schemas.microsoft.com/office/drawing/2014/main" id="{550AD50E-0B0F-41EF-809B-5570720C6A63}"/>
              </a:ext>
            </a:extLst>
          </p:cNvPr>
          <p:cNvGraphicFramePr>
            <a:graphicFrameLocks noChangeAspect="1"/>
          </p:cNvGraphicFramePr>
          <p:nvPr>
            <p:extLst>
              <p:ext uri="{D42A27DB-BD31-4B8C-83A1-F6EECF244321}">
                <p14:modId xmlns:p14="http://schemas.microsoft.com/office/powerpoint/2010/main" val="2618031551"/>
              </p:ext>
            </p:extLst>
          </p:nvPr>
        </p:nvGraphicFramePr>
        <p:xfrm>
          <a:off x="9253691" y="5325623"/>
          <a:ext cx="277812" cy="358775"/>
        </p:xfrm>
        <a:graphic>
          <a:graphicData uri="http://schemas.openxmlformats.org/presentationml/2006/ole">
            <mc:AlternateContent xmlns:mc="http://schemas.openxmlformats.org/markup-compatibility/2006">
              <mc:Choice xmlns:v="urn:schemas-microsoft-com:vml" Requires="v">
                <p:oleObj name="Equation" r:id="rId52" imgW="177480" imgH="228600" progId="Equation.DSMT4">
                  <p:embed/>
                </p:oleObj>
              </mc:Choice>
              <mc:Fallback>
                <p:oleObj name="Equation" r:id="rId52" imgW="177480" imgH="228600" progId="Equation.DSMT4">
                  <p:embed/>
                  <p:pic>
                    <p:nvPicPr>
                      <p:cNvPr id="53" name="Object 52">
                        <a:extLst>
                          <a:ext uri="{FF2B5EF4-FFF2-40B4-BE49-F238E27FC236}">
                            <a16:creationId xmlns:a16="http://schemas.microsoft.com/office/drawing/2014/main" id="{550AD50E-0B0F-41EF-809B-5570720C6A63}"/>
                          </a:ext>
                        </a:extLst>
                      </p:cNvPr>
                      <p:cNvPicPr/>
                      <p:nvPr/>
                    </p:nvPicPr>
                    <p:blipFill>
                      <a:blip r:embed="rId53"/>
                      <a:stretch>
                        <a:fillRect/>
                      </a:stretch>
                    </p:blipFill>
                    <p:spPr>
                      <a:xfrm>
                        <a:off x="9253691" y="5325623"/>
                        <a:ext cx="277812" cy="358775"/>
                      </a:xfrm>
                      <a:prstGeom prst="rect">
                        <a:avLst/>
                      </a:prstGeom>
                      <a:solidFill>
                        <a:schemeClr val="bg1">
                          <a:alpha val="76000"/>
                        </a:schemeClr>
                      </a:solidFill>
                    </p:spPr>
                  </p:pic>
                </p:oleObj>
              </mc:Fallback>
            </mc:AlternateContent>
          </a:graphicData>
        </a:graphic>
      </p:graphicFrame>
      <p:sp>
        <p:nvSpPr>
          <p:cNvPr id="54" name="Rectangle 53">
            <a:extLst>
              <a:ext uri="{FF2B5EF4-FFF2-40B4-BE49-F238E27FC236}">
                <a16:creationId xmlns:a16="http://schemas.microsoft.com/office/drawing/2014/main" id="{07BC4F75-AE35-45CC-B851-335BF9827EF7}"/>
              </a:ext>
            </a:extLst>
          </p:cNvPr>
          <p:cNvSpPr/>
          <p:nvPr/>
        </p:nvSpPr>
        <p:spPr>
          <a:xfrm>
            <a:off x="7562274" y="104660"/>
            <a:ext cx="4428781" cy="114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a:extLst>
              <a:ext uri="{FF2B5EF4-FFF2-40B4-BE49-F238E27FC236}">
                <a16:creationId xmlns:a16="http://schemas.microsoft.com/office/drawing/2014/main" id="{0A6DD904-FE4C-4D26-BE2F-563E0F2B0C0B}"/>
              </a:ext>
            </a:extLst>
          </p:cNvPr>
          <p:cNvGraphicFramePr>
            <a:graphicFrameLocks noChangeAspect="1"/>
          </p:cNvGraphicFramePr>
          <p:nvPr>
            <p:extLst>
              <p:ext uri="{D42A27DB-BD31-4B8C-83A1-F6EECF244321}">
                <p14:modId xmlns:p14="http://schemas.microsoft.com/office/powerpoint/2010/main" val="3591638672"/>
              </p:ext>
            </p:extLst>
          </p:nvPr>
        </p:nvGraphicFramePr>
        <p:xfrm>
          <a:off x="7711815" y="244350"/>
          <a:ext cx="1133475" cy="338138"/>
        </p:xfrm>
        <a:graphic>
          <a:graphicData uri="http://schemas.openxmlformats.org/presentationml/2006/ole">
            <mc:AlternateContent xmlns:mc="http://schemas.openxmlformats.org/markup-compatibility/2006">
              <mc:Choice xmlns:v="urn:schemas-microsoft-com:vml" Requires="v">
                <p:oleObj name="Equation" r:id="rId54" imgW="596880" imgH="177480" progId="Equation.DSMT4">
                  <p:embed/>
                </p:oleObj>
              </mc:Choice>
              <mc:Fallback>
                <p:oleObj name="Equation" r:id="rId54" imgW="596880" imgH="177480" progId="Equation.DSMT4">
                  <p:embed/>
                  <p:pic>
                    <p:nvPicPr>
                      <p:cNvPr id="55" name="Object 54">
                        <a:extLst>
                          <a:ext uri="{FF2B5EF4-FFF2-40B4-BE49-F238E27FC236}">
                            <a16:creationId xmlns:a16="http://schemas.microsoft.com/office/drawing/2014/main" id="{0A6DD904-FE4C-4D26-BE2F-563E0F2B0C0B}"/>
                          </a:ext>
                        </a:extLst>
                      </p:cNvPr>
                      <p:cNvPicPr/>
                      <p:nvPr/>
                    </p:nvPicPr>
                    <p:blipFill>
                      <a:blip r:embed="rId55"/>
                      <a:stretch>
                        <a:fillRect/>
                      </a:stretch>
                    </p:blipFill>
                    <p:spPr>
                      <a:xfrm>
                        <a:off x="7711815" y="244350"/>
                        <a:ext cx="1133475" cy="33813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F401377-FB0E-4B2F-97CE-C59B8C9DA759}"/>
              </a:ext>
            </a:extLst>
          </p:cNvPr>
          <p:cNvGraphicFramePr>
            <a:graphicFrameLocks noChangeAspect="1"/>
          </p:cNvGraphicFramePr>
          <p:nvPr>
            <p:extLst>
              <p:ext uri="{D42A27DB-BD31-4B8C-83A1-F6EECF244321}">
                <p14:modId xmlns:p14="http://schemas.microsoft.com/office/powerpoint/2010/main" val="1962114719"/>
              </p:ext>
            </p:extLst>
          </p:nvPr>
        </p:nvGraphicFramePr>
        <p:xfrm>
          <a:off x="8775437" y="107950"/>
          <a:ext cx="2227263" cy="595313"/>
        </p:xfrm>
        <a:graphic>
          <a:graphicData uri="http://schemas.openxmlformats.org/presentationml/2006/ole">
            <mc:AlternateContent xmlns:mc="http://schemas.openxmlformats.org/markup-compatibility/2006">
              <mc:Choice xmlns:v="urn:schemas-microsoft-com:vml" Requires="v">
                <p:oleObj name="Equation" r:id="rId56" imgW="761760" imgH="203040" progId="Equation.DSMT4">
                  <p:embed/>
                </p:oleObj>
              </mc:Choice>
              <mc:Fallback>
                <p:oleObj name="Equation" r:id="rId56" imgW="761760" imgH="203040" progId="Equation.DSMT4">
                  <p:embed/>
                  <p:pic>
                    <p:nvPicPr>
                      <p:cNvPr id="56" name="Object 55">
                        <a:extLst>
                          <a:ext uri="{FF2B5EF4-FFF2-40B4-BE49-F238E27FC236}">
                            <a16:creationId xmlns:a16="http://schemas.microsoft.com/office/drawing/2014/main" id="{2F401377-FB0E-4B2F-97CE-C59B8C9DA759}"/>
                          </a:ext>
                        </a:extLst>
                      </p:cNvPr>
                      <p:cNvPicPr/>
                      <p:nvPr/>
                    </p:nvPicPr>
                    <p:blipFill>
                      <a:blip r:embed="rId57"/>
                      <a:stretch>
                        <a:fillRect/>
                      </a:stretch>
                    </p:blipFill>
                    <p:spPr>
                      <a:xfrm>
                        <a:off x="8775437" y="107950"/>
                        <a:ext cx="2227263" cy="595313"/>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CFBD1AC3-47CE-407A-BF24-2BCE2E823A99}"/>
              </a:ext>
            </a:extLst>
          </p:cNvPr>
          <p:cNvGraphicFramePr>
            <a:graphicFrameLocks noChangeAspect="1"/>
          </p:cNvGraphicFramePr>
          <p:nvPr>
            <p:extLst>
              <p:ext uri="{D42A27DB-BD31-4B8C-83A1-F6EECF244321}">
                <p14:modId xmlns:p14="http://schemas.microsoft.com/office/powerpoint/2010/main" val="3528872739"/>
              </p:ext>
            </p:extLst>
          </p:nvPr>
        </p:nvGraphicFramePr>
        <p:xfrm>
          <a:off x="7711814" y="639288"/>
          <a:ext cx="1106770" cy="456169"/>
        </p:xfrm>
        <a:graphic>
          <a:graphicData uri="http://schemas.openxmlformats.org/presentationml/2006/ole">
            <mc:AlternateContent xmlns:mc="http://schemas.openxmlformats.org/markup-compatibility/2006">
              <mc:Choice xmlns:v="urn:schemas-microsoft-com:vml" Requires="v">
                <p:oleObj name="Equation" r:id="rId58" imgW="495000" imgH="203040" progId="Equation.DSMT4">
                  <p:embed/>
                </p:oleObj>
              </mc:Choice>
              <mc:Fallback>
                <p:oleObj name="Equation" r:id="rId58" imgW="495000" imgH="203040" progId="Equation.DSMT4">
                  <p:embed/>
                  <p:pic>
                    <p:nvPicPr>
                      <p:cNvPr id="57" name="Object 56">
                        <a:extLst>
                          <a:ext uri="{FF2B5EF4-FFF2-40B4-BE49-F238E27FC236}">
                            <a16:creationId xmlns:a16="http://schemas.microsoft.com/office/drawing/2014/main" id="{CFBD1AC3-47CE-407A-BF24-2BCE2E823A99}"/>
                          </a:ext>
                        </a:extLst>
                      </p:cNvPr>
                      <p:cNvPicPr/>
                      <p:nvPr/>
                    </p:nvPicPr>
                    <p:blipFill>
                      <a:blip r:embed="rId59"/>
                      <a:stretch>
                        <a:fillRect/>
                      </a:stretch>
                    </p:blipFill>
                    <p:spPr>
                      <a:xfrm>
                        <a:off x="7711814" y="639288"/>
                        <a:ext cx="1106770" cy="456169"/>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ACFC2828-B1F6-427B-BC77-AFD26969D8C5}"/>
              </a:ext>
            </a:extLst>
          </p:cNvPr>
          <p:cNvGraphicFramePr>
            <a:graphicFrameLocks noChangeAspect="1"/>
          </p:cNvGraphicFramePr>
          <p:nvPr>
            <p:extLst>
              <p:ext uri="{D42A27DB-BD31-4B8C-83A1-F6EECF244321}">
                <p14:modId xmlns:p14="http://schemas.microsoft.com/office/powerpoint/2010/main" val="143803721"/>
              </p:ext>
            </p:extLst>
          </p:nvPr>
        </p:nvGraphicFramePr>
        <p:xfrm>
          <a:off x="8823592" y="684499"/>
          <a:ext cx="2127173" cy="548731"/>
        </p:xfrm>
        <a:graphic>
          <a:graphicData uri="http://schemas.openxmlformats.org/presentationml/2006/ole">
            <mc:AlternateContent xmlns:mc="http://schemas.openxmlformats.org/markup-compatibility/2006">
              <mc:Choice xmlns:v="urn:schemas-microsoft-com:vml" Requires="v">
                <p:oleObj name="Equation" r:id="rId60" imgW="787320" imgH="203040" progId="Equation.DSMT4">
                  <p:embed/>
                </p:oleObj>
              </mc:Choice>
              <mc:Fallback>
                <p:oleObj name="Equation" r:id="rId60" imgW="787320" imgH="203040" progId="Equation.DSMT4">
                  <p:embed/>
                  <p:pic>
                    <p:nvPicPr>
                      <p:cNvPr id="58" name="Object 57">
                        <a:extLst>
                          <a:ext uri="{FF2B5EF4-FFF2-40B4-BE49-F238E27FC236}">
                            <a16:creationId xmlns:a16="http://schemas.microsoft.com/office/drawing/2014/main" id="{ACFC2828-B1F6-427B-BC77-AFD26969D8C5}"/>
                          </a:ext>
                        </a:extLst>
                      </p:cNvPr>
                      <p:cNvPicPr/>
                      <p:nvPr/>
                    </p:nvPicPr>
                    <p:blipFill>
                      <a:blip r:embed="rId61"/>
                      <a:stretch>
                        <a:fillRect/>
                      </a:stretch>
                    </p:blipFill>
                    <p:spPr>
                      <a:xfrm>
                        <a:off x="8823592" y="684499"/>
                        <a:ext cx="2127173" cy="54873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0857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down)">
                                      <p:cBhvr>
                                        <p:cTn id="102" dur="580">
                                          <p:stCondLst>
                                            <p:cond delay="0"/>
                                          </p:stCondLst>
                                        </p:cTn>
                                        <p:tgtEl>
                                          <p:spTgt spid="39"/>
                                        </p:tgtEl>
                                      </p:cBhvr>
                                    </p:animEffect>
                                    <p:anim calcmode="lin" valueType="num">
                                      <p:cBhvr>
                                        <p:cTn id="10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8" dur="26">
                                          <p:stCondLst>
                                            <p:cond delay="650"/>
                                          </p:stCondLst>
                                        </p:cTn>
                                        <p:tgtEl>
                                          <p:spTgt spid="39"/>
                                        </p:tgtEl>
                                      </p:cBhvr>
                                      <p:to x="100000" y="60000"/>
                                    </p:animScale>
                                    <p:animScale>
                                      <p:cBhvr>
                                        <p:cTn id="109" dur="166" decel="50000">
                                          <p:stCondLst>
                                            <p:cond delay="676"/>
                                          </p:stCondLst>
                                        </p:cTn>
                                        <p:tgtEl>
                                          <p:spTgt spid="39"/>
                                        </p:tgtEl>
                                      </p:cBhvr>
                                      <p:to x="100000" y="100000"/>
                                    </p:animScale>
                                    <p:animScale>
                                      <p:cBhvr>
                                        <p:cTn id="110" dur="26">
                                          <p:stCondLst>
                                            <p:cond delay="1312"/>
                                          </p:stCondLst>
                                        </p:cTn>
                                        <p:tgtEl>
                                          <p:spTgt spid="39"/>
                                        </p:tgtEl>
                                      </p:cBhvr>
                                      <p:to x="100000" y="80000"/>
                                    </p:animScale>
                                    <p:animScale>
                                      <p:cBhvr>
                                        <p:cTn id="111" dur="166" decel="50000">
                                          <p:stCondLst>
                                            <p:cond delay="1338"/>
                                          </p:stCondLst>
                                        </p:cTn>
                                        <p:tgtEl>
                                          <p:spTgt spid="39"/>
                                        </p:tgtEl>
                                      </p:cBhvr>
                                      <p:to x="100000" y="100000"/>
                                    </p:animScale>
                                    <p:animScale>
                                      <p:cBhvr>
                                        <p:cTn id="112" dur="26">
                                          <p:stCondLst>
                                            <p:cond delay="1642"/>
                                          </p:stCondLst>
                                        </p:cTn>
                                        <p:tgtEl>
                                          <p:spTgt spid="39"/>
                                        </p:tgtEl>
                                      </p:cBhvr>
                                      <p:to x="100000" y="90000"/>
                                    </p:animScale>
                                    <p:animScale>
                                      <p:cBhvr>
                                        <p:cTn id="113" dur="166" decel="50000">
                                          <p:stCondLst>
                                            <p:cond delay="1668"/>
                                          </p:stCondLst>
                                        </p:cTn>
                                        <p:tgtEl>
                                          <p:spTgt spid="39"/>
                                        </p:tgtEl>
                                      </p:cBhvr>
                                      <p:to x="100000" y="100000"/>
                                    </p:animScale>
                                    <p:animScale>
                                      <p:cBhvr>
                                        <p:cTn id="114" dur="26">
                                          <p:stCondLst>
                                            <p:cond delay="1808"/>
                                          </p:stCondLst>
                                        </p:cTn>
                                        <p:tgtEl>
                                          <p:spTgt spid="39"/>
                                        </p:tgtEl>
                                      </p:cBhvr>
                                      <p:to x="100000" y="95000"/>
                                    </p:animScale>
                                    <p:animScale>
                                      <p:cBhvr>
                                        <p:cTn id="115" dur="166" decel="50000">
                                          <p:stCondLst>
                                            <p:cond delay="1834"/>
                                          </p:stCondLst>
                                        </p:cTn>
                                        <p:tgtEl>
                                          <p:spTgt spid="3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wipe(down)">
                                      <p:cBhvr>
                                        <p:cTn id="125" dur="580">
                                          <p:stCondLst>
                                            <p:cond delay="0"/>
                                          </p:stCondLst>
                                        </p:cTn>
                                        <p:tgtEl>
                                          <p:spTgt spid="41"/>
                                        </p:tgtEl>
                                      </p:cBhvr>
                                    </p:animEffect>
                                    <p:anim calcmode="lin" valueType="num">
                                      <p:cBhvr>
                                        <p:cTn id="12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1" dur="26">
                                          <p:stCondLst>
                                            <p:cond delay="650"/>
                                          </p:stCondLst>
                                        </p:cTn>
                                        <p:tgtEl>
                                          <p:spTgt spid="41"/>
                                        </p:tgtEl>
                                      </p:cBhvr>
                                      <p:to x="100000" y="60000"/>
                                    </p:animScale>
                                    <p:animScale>
                                      <p:cBhvr>
                                        <p:cTn id="132" dur="166" decel="50000">
                                          <p:stCondLst>
                                            <p:cond delay="676"/>
                                          </p:stCondLst>
                                        </p:cTn>
                                        <p:tgtEl>
                                          <p:spTgt spid="41"/>
                                        </p:tgtEl>
                                      </p:cBhvr>
                                      <p:to x="100000" y="100000"/>
                                    </p:animScale>
                                    <p:animScale>
                                      <p:cBhvr>
                                        <p:cTn id="133" dur="26">
                                          <p:stCondLst>
                                            <p:cond delay="1312"/>
                                          </p:stCondLst>
                                        </p:cTn>
                                        <p:tgtEl>
                                          <p:spTgt spid="41"/>
                                        </p:tgtEl>
                                      </p:cBhvr>
                                      <p:to x="100000" y="80000"/>
                                    </p:animScale>
                                    <p:animScale>
                                      <p:cBhvr>
                                        <p:cTn id="134" dur="166" decel="50000">
                                          <p:stCondLst>
                                            <p:cond delay="1338"/>
                                          </p:stCondLst>
                                        </p:cTn>
                                        <p:tgtEl>
                                          <p:spTgt spid="41"/>
                                        </p:tgtEl>
                                      </p:cBhvr>
                                      <p:to x="100000" y="100000"/>
                                    </p:animScale>
                                    <p:animScale>
                                      <p:cBhvr>
                                        <p:cTn id="135" dur="26">
                                          <p:stCondLst>
                                            <p:cond delay="1642"/>
                                          </p:stCondLst>
                                        </p:cTn>
                                        <p:tgtEl>
                                          <p:spTgt spid="41"/>
                                        </p:tgtEl>
                                      </p:cBhvr>
                                      <p:to x="100000" y="90000"/>
                                    </p:animScale>
                                    <p:animScale>
                                      <p:cBhvr>
                                        <p:cTn id="136" dur="166" decel="50000">
                                          <p:stCondLst>
                                            <p:cond delay="1668"/>
                                          </p:stCondLst>
                                        </p:cTn>
                                        <p:tgtEl>
                                          <p:spTgt spid="41"/>
                                        </p:tgtEl>
                                      </p:cBhvr>
                                      <p:to x="100000" y="100000"/>
                                    </p:animScale>
                                    <p:animScale>
                                      <p:cBhvr>
                                        <p:cTn id="137" dur="26">
                                          <p:stCondLst>
                                            <p:cond delay="1808"/>
                                          </p:stCondLst>
                                        </p:cTn>
                                        <p:tgtEl>
                                          <p:spTgt spid="41"/>
                                        </p:tgtEl>
                                      </p:cBhvr>
                                      <p:to x="100000" y="95000"/>
                                    </p:animScale>
                                    <p:animScale>
                                      <p:cBhvr>
                                        <p:cTn id="138" dur="166" decel="50000">
                                          <p:stCondLst>
                                            <p:cond delay="1834"/>
                                          </p:stCondLst>
                                        </p:cTn>
                                        <p:tgtEl>
                                          <p:spTgt spid="41"/>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5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barn(inVertical)">
                                      <p:cBhvr>
                                        <p:cTn id="163" dur="50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5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fade">
                                      <p:cBhvr>
                                        <p:cTn id="173" dur="500"/>
                                        <p:tgtEl>
                                          <p:spTgt spid="38"/>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fade">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fade">
                                      <p:cBhvr>
                                        <p:cTn id="183" dur="500"/>
                                        <p:tgtEl>
                                          <p:spTgt spid="45"/>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46"/>
                                        </p:tgtEl>
                                        <p:attrNameLst>
                                          <p:attrName>style.visibility</p:attrName>
                                        </p:attrNameLst>
                                      </p:cBhvr>
                                      <p:to>
                                        <p:strVal val="visible"/>
                                      </p:to>
                                    </p:set>
                                    <p:animEffect transition="in" filter="fade">
                                      <p:cBhvr>
                                        <p:cTn id="188" dur="500"/>
                                        <p:tgtEl>
                                          <p:spTgt spid="4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7"/>
                                        </p:tgtEl>
                                        <p:attrNameLst>
                                          <p:attrName>style.visibility</p:attrName>
                                        </p:attrNameLst>
                                      </p:cBhvr>
                                      <p:to>
                                        <p:strVal val="visible"/>
                                      </p:to>
                                    </p:set>
                                    <p:animEffect transition="in" filter="fade">
                                      <p:cBhvr>
                                        <p:cTn id="193" dur="500"/>
                                        <p:tgtEl>
                                          <p:spTgt spid="47"/>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animEffect transition="in" filter="fade">
                                      <p:cBhvr>
                                        <p:cTn id="198" dur="500"/>
                                        <p:tgtEl>
                                          <p:spTgt spid="48"/>
                                        </p:tgtEl>
                                      </p:cBhvr>
                                    </p:animEffect>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49"/>
                                        </p:tgtEl>
                                        <p:attrNameLst>
                                          <p:attrName>style.visibility</p:attrName>
                                        </p:attrNameLst>
                                      </p:cBhvr>
                                      <p:to>
                                        <p:strVal val="visible"/>
                                      </p:to>
                                    </p:set>
                                    <p:animEffect transition="in" filter="wipe(down)">
                                      <p:cBhvr>
                                        <p:cTn id="203" dur="580">
                                          <p:stCondLst>
                                            <p:cond delay="0"/>
                                          </p:stCondLst>
                                        </p:cTn>
                                        <p:tgtEl>
                                          <p:spTgt spid="49"/>
                                        </p:tgtEl>
                                      </p:cBhvr>
                                    </p:animEffect>
                                    <p:anim calcmode="lin" valueType="num">
                                      <p:cBhvr>
                                        <p:cTn id="2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09" dur="26">
                                          <p:stCondLst>
                                            <p:cond delay="650"/>
                                          </p:stCondLst>
                                        </p:cTn>
                                        <p:tgtEl>
                                          <p:spTgt spid="49"/>
                                        </p:tgtEl>
                                      </p:cBhvr>
                                      <p:to x="100000" y="60000"/>
                                    </p:animScale>
                                    <p:animScale>
                                      <p:cBhvr>
                                        <p:cTn id="210" dur="166" decel="50000">
                                          <p:stCondLst>
                                            <p:cond delay="676"/>
                                          </p:stCondLst>
                                        </p:cTn>
                                        <p:tgtEl>
                                          <p:spTgt spid="49"/>
                                        </p:tgtEl>
                                      </p:cBhvr>
                                      <p:to x="100000" y="100000"/>
                                    </p:animScale>
                                    <p:animScale>
                                      <p:cBhvr>
                                        <p:cTn id="211" dur="26">
                                          <p:stCondLst>
                                            <p:cond delay="1312"/>
                                          </p:stCondLst>
                                        </p:cTn>
                                        <p:tgtEl>
                                          <p:spTgt spid="49"/>
                                        </p:tgtEl>
                                      </p:cBhvr>
                                      <p:to x="100000" y="80000"/>
                                    </p:animScale>
                                    <p:animScale>
                                      <p:cBhvr>
                                        <p:cTn id="212" dur="166" decel="50000">
                                          <p:stCondLst>
                                            <p:cond delay="1338"/>
                                          </p:stCondLst>
                                        </p:cTn>
                                        <p:tgtEl>
                                          <p:spTgt spid="49"/>
                                        </p:tgtEl>
                                      </p:cBhvr>
                                      <p:to x="100000" y="100000"/>
                                    </p:animScale>
                                    <p:animScale>
                                      <p:cBhvr>
                                        <p:cTn id="213" dur="26">
                                          <p:stCondLst>
                                            <p:cond delay="1642"/>
                                          </p:stCondLst>
                                        </p:cTn>
                                        <p:tgtEl>
                                          <p:spTgt spid="49"/>
                                        </p:tgtEl>
                                      </p:cBhvr>
                                      <p:to x="100000" y="90000"/>
                                    </p:animScale>
                                    <p:animScale>
                                      <p:cBhvr>
                                        <p:cTn id="214" dur="166" decel="50000">
                                          <p:stCondLst>
                                            <p:cond delay="1668"/>
                                          </p:stCondLst>
                                        </p:cTn>
                                        <p:tgtEl>
                                          <p:spTgt spid="49"/>
                                        </p:tgtEl>
                                      </p:cBhvr>
                                      <p:to x="100000" y="100000"/>
                                    </p:animScale>
                                    <p:animScale>
                                      <p:cBhvr>
                                        <p:cTn id="215" dur="26">
                                          <p:stCondLst>
                                            <p:cond delay="1808"/>
                                          </p:stCondLst>
                                        </p:cTn>
                                        <p:tgtEl>
                                          <p:spTgt spid="49"/>
                                        </p:tgtEl>
                                      </p:cBhvr>
                                      <p:to x="100000" y="95000"/>
                                    </p:animScale>
                                    <p:animScale>
                                      <p:cBhvr>
                                        <p:cTn id="216" dur="166" decel="50000">
                                          <p:stCondLst>
                                            <p:cond delay="1834"/>
                                          </p:stCondLst>
                                        </p:cTn>
                                        <p:tgtEl>
                                          <p:spTgt spid="49"/>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50"/>
                                        </p:tgtEl>
                                        <p:attrNameLst>
                                          <p:attrName>style.visibility</p:attrName>
                                        </p:attrNameLst>
                                      </p:cBhvr>
                                      <p:to>
                                        <p:strVal val="visible"/>
                                      </p:to>
                                    </p:set>
                                    <p:animEffect transition="in" filter="fade">
                                      <p:cBhvr>
                                        <p:cTn id="221" dur="500"/>
                                        <p:tgtEl>
                                          <p:spTgt spid="50"/>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51"/>
                                        </p:tgtEl>
                                        <p:attrNameLst>
                                          <p:attrName>style.visibility</p:attrName>
                                        </p:attrNameLst>
                                      </p:cBhvr>
                                      <p:to>
                                        <p:strVal val="visible"/>
                                      </p:to>
                                    </p:set>
                                    <p:animEffect transition="in" filter="fade">
                                      <p:cBhvr>
                                        <p:cTn id="226" dur="500"/>
                                        <p:tgtEl>
                                          <p:spTgt spid="51"/>
                                        </p:tgtEl>
                                      </p:cBhvr>
                                    </p:animEffect>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52"/>
                                        </p:tgtEl>
                                        <p:attrNameLst>
                                          <p:attrName>style.visibility</p:attrName>
                                        </p:attrNameLst>
                                      </p:cBhvr>
                                      <p:to>
                                        <p:strVal val="visible"/>
                                      </p:to>
                                    </p:set>
                                    <p:animEffect transition="in" filter="wipe(down)">
                                      <p:cBhvr>
                                        <p:cTn id="231" dur="580">
                                          <p:stCondLst>
                                            <p:cond delay="0"/>
                                          </p:stCondLst>
                                        </p:cTn>
                                        <p:tgtEl>
                                          <p:spTgt spid="52"/>
                                        </p:tgtEl>
                                      </p:cBhvr>
                                    </p:animEffect>
                                    <p:anim calcmode="lin" valueType="num">
                                      <p:cBhvr>
                                        <p:cTn id="23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37" dur="26">
                                          <p:stCondLst>
                                            <p:cond delay="650"/>
                                          </p:stCondLst>
                                        </p:cTn>
                                        <p:tgtEl>
                                          <p:spTgt spid="52"/>
                                        </p:tgtEl>
                                      </p:cBhvr>
                                      <p:to x="100000" y="60000"/>
                                    </p:animScale>
                                    <p:animScale>
                                      <p:cBhvr>
                                        <p:cTn id="238" dur="166" decel="50000">
                                          <p:stCondLst>
                                            <p:cond delay="676"/>
                                          </p:stCondLst>
                                        </p:cTn>
                                        <p:tgtEl>
                                          <p:spTgt spid="52"/>
                                        </p:tgtEl>
                                      </p:cBhvr>
                                      <p:to x="100000" y="100000"/>
                                    </p:animScale>
                                    <p:animScale>
                                      <p:cBhvr>
                                        <p:cTn id="239" dur="26">
                                          <p:stCondLst>
                                            <p:cond delay="1312"/>
                                          </p:stCondLst>
                                        </p:cTn>
                                        <p:tgtEl>
                                          <p:spTgt spid="52"/>
                                        </p:tgtEl>
                                      </p:cBhvr>
                                      <p:to x="100000" y="80000"/>
                                    </p:animScale>
                                    <p:animScale>
                                      <p:cBhvr>
                                        <p:cTn id="240" dur="166" decel="50000">
                                          <p:stCondLst>
                                            <p:cond delay="1338"/>
                                          </p:stCondLst>
                                        </p:cTn>
                                        <p:tgtEl>
                                          <p:spTgt spid="52"/>
                                        </p:tgtEl>
                                      </p:cBhvr>
                                      <p:to x="100000" y="100000"/>
                                    </p:animScale>
                                    <p:animScale>
                                      <p:cBhvr>
                                        <p:cTn id="241" dur="26">
                                          <p:stCondLst>
                                            <p:cond delay="1642"/>
                                          </p:stCondLst>
                                        </p:cTn>
                                        <p:tgtEl>
                                          <p:spTgt spid="52"/>
                                        </p:tgtEl>
                                      </p:cBhvr>
                                      <p:to x="100000" y="90000"/>
                                    </p:animScale>
                                    <p:animScale>
                                      <p:cBhvr>
                                        <p:cTn id="242" dur="166" decel="50000">
                                          <p:stCondLst>
                                            <p:cond delay="1668"/>
                                          </p:stCondLst>
                                        </p:cTn>
                                        <p:tgtEl>
                                          <p:spTgt spid="52"/>
                                        </p:tgtEl>
                                      </p:cBhvr>
                                      <p:to x="100000" y="100000"/>
                                    </p:animScale>
                                    <p:animScale>
                                      <p:cBhvr>
                                        <p:cTn id="243" dur="26">
                                          <p:stCondLst>
                                            <p:cond delay="1808"/>
                                          </p:stCondLst>
                                        </p:cTn>
                                        <p:tgtEl>
                                          <p:spTgt spid="52"/>
                                        </p:tgtEl>
                                      </p:cBhvr>
                                      <p:to x="100000" y="95000"/>
                                    </p:animScale>
                                    <p:animScale>
                                      <p:cBhvr>
                                        <p:cTn id="244" dur="166" decel="50000">
                                          <p:stCondLst>
                                            <p:cond delay="1834"/>
                                          </p:stCondLst>
                                        </p:cTn>
                                        <p:tgtEl>
                                          <p:spTgt spid="52"/>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53"/>
                                        </p:tgtEl>
                                        <p:attrNameLst>
                                          <p:attrName>style.visibility</p:attrName>
                                        </p:attrNameLst>
                                      </p:cBhvr>
                                      <p:to>
                                        <p:strVal val="visible"/>
                                      </p:to>
                                    </p:set>
                                    <p:animEffect transition="in" filter="fade">
                                      <p:cBhvr>
                                        <p:cTn id="249" dur="500"/>
                                        <p:tgtEl>
                                          <p:spTgt spid="53"/>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54"/>
                                        </p:tgtEl>
                                        <p:attrNameLst>
                                          <p:attrName>style.visibility</p:attrName>
                                        </p:attrNameLst>
                                      </p:cBhvr>
                                      <p:to>
                                        <p:strVal val="visible"/>
                                      </p:to>
                                    </p:set>
                                    <p:animEffect transition="in" filter="fade">
                                      <p:cBhvr>
                                        <p:cTn id="254" dur="500"/>
                                        <p:tgtEl>
                                          <p:spTgt spid="54"/>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nodeType="clickEffect">
                                  <p:stCondLst>
                                    <p:cond delay="0"/>
                                  </p:stCondLst>
                                  <p:childTnLst>
                                    <p:set>
                                      <p:cBhvr>
                                        <p:cTn id="258" dur="1" fill="hold">
                                          <p:stCondLst>
                                            <p:cond delay="0"/>
                                          </p:stCondLst>
                                        </p:cTn>
                                        <p:tgtEl>
                                          <p:spTgt spid="55"/>
                                        </p:tgtEl>
                                        <p:attrNameLst>
                                          <p:attrName>style.visibility</p:attrName>
                                        </p:attrNameLst>
                                      </p:cBhvr>
                                      <p:to>
                                        <p:strVal val="visible"/>
                                      </p:to>
                                    </p:set>
                                    <p:animEffect transition="in" filter="fade">
                                      <p:cBhvr>
                                        <p:cTn id="259" dur="500"/>
                                        <p:tgtEl>
                                          <p:spTgt spid="55"/>
                                        </p:tgtEl>
                                      </p:cBhvr>
                                    </p:animEffect>
                                  </p:childTnLst>
                                </p:cTn>
                              </p:par>
                              <p:par>
                                <p:cTn id="260" presetID="10" presetClass="entr" presetSubtype="0" fill="hold" nodeType="withEffect">
                                  <p:stCondLst>
                                    <p:cond delay="0"/>
                                  </p:stCondLst>
                                  <p:childTnLst>
                                    <p:set>
                                      <p:cBhvr>
                                        <p:cTn id="261" dur="1" fill="hold">
                                          <p:stCondLst>
                                            <p:cond delay="0"/>
                                          </p:stCondLst>
                                        </p:cTn>
                                        <p:tgtEl>
                                          <p:spTgt spid="56"/>
                                        </p:tgtEl>
                                        <p:attrNameLst>
                                          <p:attrName>style.visibility</p:attrName>
                                        </p:attrNameLst>
                                      </p:cBhvr>
                                      <p:to>
                                        <p:strVal val="visible"/>
                                      </p:to>
                                    </p:set>
                                    <p:animEffect transition="in" filter="fade">
                                      <p:cBhvr>
                                        <p:cTn id="262" dur="500"/>
                                        <p:tgtEl>
                                          <p:spTgt spid="5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57"/>
                                        </p:tgtEl>
                                        <p:attrNameLst>
                                          <p:attrName>style.visibility</p:attrName>
                                        </p:attrNameLst>
                                      </p:cBhvr>
                                      <p:to>
                                        <p:strVal val="visible"/>
                                      </p:to>
                                    </p:set>
                                    <p:animEffect transition="in" filter="fade">
                                      <p:cBhvr>
                                        <p:cTn id="267" dur="500"/>
                                        <p:tgtEl>
                                          <p:spTgt spid="5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nodeType="clickEffect">
                                  <p:stCondLst>
                                    <p:cond delay="0"/>
                                  </p:stCondLst>
                                  <p:childTnLst>
                                    <p:set>
                                      <p:cBhvr>
                                        <p:cTn id="271" dur="1" fill="hold">
                                          <p:stCondLst>
                                            <p:cond delay="0"/>
                                          </p:stCondLst>
                                        </p:cTn>
                                        <p:tgtEl>
                                          <p:spTgt spid="58"/>
                                        </p:tgtEl>
                                        <p:attrNameLst>
                                          <p:attrName>style.visibility</p:attrName>
                                        </p:attrNameLst>
                                      </p:cBhvr>
                                      <p:to>
                                        <p:strVal val="visible"/>
                                      </p:to>
                                    </p:set>
                                    <p:animEffect transition="in" filter="fade">
                                      <p:cBhvr>
                                        <p:cTn id="27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23" grpId="0"/>
      <p:bldP spid="26" grpId="0" animBg="1"/>
      <p:bldP spid="31" grpId="0" animBg="1"/>
      <p:bldP spid="39" grpId="0" animBg="1"/>
      <p:bldP spid="41" grpId="0" animBg="1"/>
      <p:bldP spid="49" grpId="0" animBg="1"/>
      <p:bldP spid="52"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45F9021-6117-4A2B-9123-0069EB4DB179}"/>
              </a:ext>
            </a:extLst>
          </p:cNvPr>
          <p:cNvGraphicFramePr>
            <a:graphicFrameLocks noChangeAspect="1"/>
          </p:cNvGraphicFramePr>
          <p:nvPr>
            <p:extLst>
              <p:ext uri="{D42A27DB-BD31-4B8C-83A1-F6EECF244321}">
                <p14:modId xmlns:p14="http://schemas.microsoft.com/office/powerpoint/2010/main" val="3974890709"/>
              </p:ext>
            </p:extLst>
          </p:nvPr>
        </p:nvGraphicFramePr>
        <p:xfrm>
          <a:off x="185738" y="271463"/>
          <a:ext cx="2597150" cy="485775"/>
        </p:xfrm>
        <a:graphic>
          <a:graphicData uri="http://schemas.openxmlformats.org/presentationml/2006/ole">
            <mc:AlternateContent xmlns:mc="http://schemas.openxmlformats.org/markup-compatibility/2006">
              <mc:Choice xmlns:v="urn:schemas-microsoft-com:vml" Requires="v">
                <p:oleObj name="Equation" r:id="rId4" imgW="1358640" imgH="253800" progId="Equation.DSMT4">
                  <p:embed/>
                </p:oleObj>
              </mc:Choice>
              <mc:Fallback>
                <p:oleObj name="Equation" r:id="rId4" imgW="1358640" imgH="253800" progId="Equation.DSMT4">
                  <p:embed/>
                  <p:pic>
                    <p:nvPicPr>
                      <p:cNvPr id="4" name="Object 3">
                        <a:extLst>
                          <a:ext uri="{FF2B5EF4-FFF2-40B4-BE49-F238E27FC236}">
                            <a16:creationId xmlns:a16="http://schemas.microsoft.com/office/drawing/2014/main" id="{B45F9021-6117-4A2B-9123-0069EB4DB179}"/>
                          </a:ext>
                        </a:extLst>
                      </p:cNvPr>
                      <p:cNvPicPr/>
                      <p:nvPr/>
                    </p:nvPicPr>
                    <p:blipFill>
                      <a:blip r:embed="rId5"/>
                      <a:stretch>
                        <a:fillRect/>
                      </a:stretch>
                    </p:blipFill>
                    <p:spPr>
                      <a:xfrm>
                        <a:off x="185738" y="271463"/>
                        <a:ext cx="2597150" cy="485775"/>
                      </a:xfrm>
                      <a:prstGeom prst="rect">
                        <a:avLst/>
                      </a:prstGeom>
                    </p:spPr>
                  </p:pic>
                </p:oleObj>
              </mc:Fallback>
            </mc:AlternateContent>
          </a:graphicData>
        </a:graphic>
      </p:graphicFrame>
      <p:pic>
        <p:nvPicPr>
          <p:cNvPr id="5" name="Picture 29">
            <a:extLst>
              <a:ext uri="{FF2B5EF4-FFF2-40B4-BE49-F238E27FC236}">
                <a16:creationId xmlns:a16="http://schemas.microsoft.com/office/drawing/2014/main" id="{FEECF027-678A-44B2-95F0-F711586830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9838" y="2244089"/>
            <a:ext cx="4338899" cy="44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8A336EF-524A-4CD0-9A5E-1DC08EDCF4C2}"/>
              </a:ext>
            </a:extLst>
          </p:cNvPr>
          <p:cNvSpPr txBox="1"/>
          <p:nvPr/>
        </p:nvSpPr>
        <p:spPr>
          <a:xfrm>
            <a:off x="3216925" y="271290"/>
            <a:ext cx="8908287" cy="369332"/>
          </a:xfrm>
          <a:prstGeom prst="rect">
            <a:avLst/>
          </a:prstGeom>
          <a:noFill/>
        </p:spPr>
        <p:txBody>
          <a:bodyPr wrap="square" rtlCol="0">
            <a:spAutoFit/>
          </a:bodyPr>
          <a:lstStyle/>
          <a:p>
            <a:r>
              <a:rPr lang="en-US" dirty="0">
                <a:solidFill>
                  <a:srgbClr val="FF0000"/>
                </a:solidFill>
              </a:rPr>
              <a:t>This is also a reciprocal function and can be perceived as a slanted hyperbola</a:t>
            </a:r>
          </a:p>
        </p:txBody>
      </p:sp>
      <p:sp>
        <p:nvSpPr>
          <p:cNvPr id="7" name="TextBox 6">
            <a:extLst>
              <a:ext uri="{FF2B5EF4-FFF2-40B4-BE49-F238E27FC236}">
                <a16:creationId xmlns:a16="http://schemas.microsoft.com/office/drawing/2014/main" id="{63C68A52-F949-4ED8-8BD9-54C39C797513}"/>
              </a:ext>
            </a:extLst>
          </p:cNvPr>
          <p:cNvSpPr txBox="1"/>
          <p:nvPr/>
        </p:nvSpPr>
        <p:spPr>
          <a:xfrm>
            <a:off x="3204071" y="621993"/>
            <a:ext cx="8908287" cy="369332"/>
          </a:xfrm>
          <a:prstGeom prst="rect">
            <a:avLst/>
          </a:prstGeom>
          <a:noFill/>
        </p:spPr>
        <p:txBody>
          <a:bodyPr wrap="square" rtlCol="0">
            <a:spAutoFit/>
          </a:bodyPr>
          <a:lstStyle/>
          <a:p>
            <a:r>
              <a:rPr lang="en-US" dirty="0">
                <a:solidFill>
                  <a:srgbClr val="FF0000"/>
                </a:solidFill>
              </a:rPr>
              <a:t>First find the vertical and horizontal asymptotes</a:t>
            </a:r>
          </a:p>
        </p:txBody>
      </p:sp>
      <p:graphicFrame>
        <p:nvGraphicFramePr>
          <p:cNvPr id="8" name="Object 7">
            <a:extLst>
              <a:ext uri="{FF2B5EF4-FFF2-40B4-BE49-F238E27FC236}">
                <a16:creationId xmlns:a16="http://schemas.microsoft.com/office/drawing/2014/main" id="{C86562A6-78A2-4798-8485-5455BB47A690}"/>
              </a:ext>
            </a:extLst>
          </p:cNvPr>
          <p:cNvGraphicFramePr>
            <a:graphicFrameLocks noChangeAspect="1"/>
          </p:cNvGraphicFramePr>
          <p:nvPr>
            <p:extLst>
              <p:ext uri="{D42A27DB-BD31-4B8C-83A1-F6EECF244321}">
                <p14:modId xmlns:p14="http://schemas.microsoft.com/office/powerpoint/2010/main" val="2078162691"/>
              </p:ext>
            </p:extLst>
          </p:nvPr>
        </p:nvGraphicFramePr>
        <p:xfrm>
          <a:off x="620349" y="1092755"/>
          <a:ext cx="842963" cy="338137"/>
        </p:xfrm>
        <a:graphic>
          <a:graphicData uri="http://schemas.openxmlformats.org/presentationml/2006/ole">
            <mc:AlternateContent xmlns:mc="http://schemas.openxmlformats.org/markup-compatibility/2006">
              <mc:Choice xmlns:v="urn:schemas-microsoft-com:vml" Requires="v">
                <p:oleObj name="Equation" r:id="rId7" imgW="444240" imgH="177480" progId="Equation.DSMT4">
                  <p:embed/>
                </p:oleObj>
              </mc:Choice>
              <mc:Fallback>
                <p:oleObj name="Equation" r:id="rId7" imgW="444240" imgH="177480" progId="Equation.DSMT4">
                  <p:embed/>
                  <p:pic>
                    <p:nvPicPr>
                      <p:cNvPr id="8" name="Object 7">
                        <a:extLst>
                          <a:ext uri="{FF2B5EF4-FFF2-40B4-BE49-F238E27FC236}">
                            <a16:creationId xmlns:a16="http://schemas.microsoft.com/office/drawing/2014/main" id="{C86562A6-78A2-4798-8485-5455BB47A690}"/>
                          </a:ext>
                        </a:extLst>
                      </p:cNvPr>
                      <p:cNvPicPr/>
                      <p:nvPr/>
                    </p:nvPicPr>
                    <p:blipFill>
                      <a:blip r:embed="rId8"/>
                      <a:stretch>
                        <a:fillRect/>
                      </a:stretch>
                    </p:blipFill>
                    <p:spPr>
                      <a:xfrm>
                        <a:off x="620349" y="1092755"/>
                        <a:ext cx="842963" cy="338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5DB6960-9667-4084-B9BA-F04C8AFA96FF}"/>
              </a:ext>
            </a:extLst>
          </p:cNvPr>
          <p:cNvGraphicFramePr>
            <a:graphicFrameLocks noChangeAspect="1"/>
          </p:cNvGraphicFramePr>
          <p:nvPr>
            <p:extLst>
              <p:ext uri="{D42A27DB-BD31-4B8C-83A1-F6EECF244321}">
                <p14:modId xmlns:p14="http://schemas.microsoft.com/office/powerpoint/2010/main" val="913282258"/>
              </p:ext>
            </p:extLst>
          </p:nvPr>
        </p:nvGraphicFramePr>
        <p:xfrm>
          <a:off x="1712149" y="1077817"/>
          <a:ext cx="866775" cy="385763"/>
        </p:xfrm>
        <a:graphic>
          <a:graphicData uri="http://schemas.openxmlformats.org/presentationml/2006/ole">
            <mc:AlternateContent xmlns:mc="http://schemas.openxmlformats.org/markup-compatibility/2006">
              <mc:Choice xmlns:v="urn:schemas-microsoft-com:vml" Requires="v">
                <p:oleObj name="Equation" r:id="rId9" imgW="457200" imgH="203040" progId="Equation.DSMT4">
                  <p:embed/>
                </p:oleObj>
              </mc:Choice>
              <mc:Fallback>
                <p:oleObj name="Equation" r:id="rId9" imgW="457200" imgH="203040" progId="Equation.DSMT4">
                  <p:embed/>
                  <p:pic>
                    <p:nvPicPr>
                      <p:cNvPr id="9" name="Object 8">
                        <a:extLst>
                          <a:ext uri="{FF2B5EF4-FFF2-40B4-BE49-F238E27FC236}">
                            <a16:creationId xmlns:a16="http://schemas.microsoft.com/office/drawing/2014/main" id="{F5DB6960-9667-4084-B9BA-F04C8AFA96FF}"/>
                          </a:ext>
                        </a:extLst>
                      </p:cNvPr>
                      <p:cNvPicPr/>
                      <p:nvPr/>
                    </p:nvPicPr>
                    <p:blipFill>
                      <a:blip r:embed="rId10"/>
                      <a:stretch>
                        <a:fillRect/>
                      </a:stretch>
                    </p:blipFill>
                    <p:spPr>
                      <a:xfrm>
                        <a:off x="1712149" y="1077817"/>
                        <a:ext cx="866775" cy="385763"/>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8D80FF1E-1928-4D23-820E-93D442AA9819}"/>
              </a:ext>
            </a:extLst>
          </p:cNvPr>
          <p:cNvCxnSpPr/>
          <p:nvPr/>
        </p:nvCxnSpPr>
        <p:spPr>
          <a:xfrm>
            <a:off x="7513733" y="5232094"/>
            <a:ext cx="4829175" cy="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5D3CB-D66D-44F3-9FD6-96D2343D547A}"/>
              </a:ext>
            </a:extLst>
          </p:cNvPr>
          <p:cNvCxnSpPr>
            <a:cxnSpLocks/>
          </p:cNvCxnSpPr>
          <p:nvPr/>
        </p:nvCxnSpPr>
        <p:spPr>
          <a:xfrm flipV="1">
            <a:off x="8933073" y="1660793"/>
            <a:ext cx="0" cy="5197207"/>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FAB5B4D4-487A-4AFD-BE5B-80EBB7EF90F2}"/>
              </a:ext>
            </a:extLst>
          </p:cNvPr>
          <p:cNvGraphicFramePr>
            <a:graphicFrameLocks noChangeAspect="1"/>
          </p:cNvGraphicFramePr>
          <p:nvPr>
            <p:extLst>
              <p:ext uri="{D42A27DB-BD31-4B8C-83A1-F6EECF244321}">
                <p14:modId xmlns:p14="http://schemas.microsoft.com/office/powerpoint/2010/main" val="2361340802"/>
              </p:ext>
            </p:extLst>
          </p:nvPr>
        </p:nvGraphicFramePr>
        <p:xfrm>
          <a:off x="74613" y="1479550"/>
          <a:ext cx="1998662" cy="482600"/>
        </p:xfrm>
        <a:graphic>
          <a:graphicData uri="http://schemas.openxmlformats.org/presentationml/2006/ole">
            <mc:AlternateContent xmlns:mc="http://schemas.openxmlformats.org/markup-compatibility/2006">
              <mc:Choice xmlns:v="urn:schemas-microsoft-com:vml" Requires="v">
                <p:oleObj name="Equation" r:id="rId11" imgW="1054080" imgH="253800" progId="Equation.DSMT4">
                  <p:embed/>
                </p:oleObj>
              </mc:Choice>
              <mc:Fallback>
                <p:oleObj name="Equation" r:id="rId11" imgW="1054080" imgH="253800" progId="Equation.DSMT4">
                  <p:embed/>
                  <p:pic>
                    <p:nvPicPr>
                      <p:cNvPr id="12" name="Object 11">
                        <a:extLst>
                          <a:ext uri="{FF2B5EF4-FFF2-40B4-BE49-F238E27FC236}">
                            <a16:creationId xmlns:a16="http://schemas.microsoft.com/office/drawing/2014/main" id="{FAB5B4D4-487A-4AFD-BE5B-80EBB7EF90F2}"/>
                          </a:ext>
                        </a:extLst>
                      </p:cNvPr>
                      <p:cNvPicPr/>
                      <p:nvPr/>
                    </p:nvPicPr>
                    <p:blipFill>
                      <a:blip r:embed="rId12"/>
                      <a:stretch>
                        <a:fillRect/>
                      </a:stretch>
                    </p:blipFill>
                    <p:spPr>
                      <a:xfrm>
                        <a:off x="74613" y="1479550"/>
                        <a:ext cx="1998662" cy="482600"/>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1E06AB32-A18A-4F01-96D0-E2FB9428D667}"/>
              </a:ext>
            </a:extLst>
          </p:cNvPr>
          <p:cNvSpPr/>
          <p:nvPr/>
        </p:nvSpPr>
        <p:spPr>
          <a:xfrm>
            <a:off x="8898139" y="5193965"/>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4" name="Object 13">
            <a:extLst>
              <a:ext uri="{FF2B5EF4-FFF2-40B4-BE49-F238E27FC236}">
                <a16:creationId xmlns:a16="http://schemas.microsoft.com/office/drawing/2014/main" id="{4D1243D1-60E1-41CD-AE57-33CF9F29C79A}"/>
              </a:ext>
            </a:extLst>
          </p:cNvPr>
          <p:cNvGraphicFramePr>
            <a:graphicFrameLocks noChangeAspect="1"/>
          </p:cNvGraphicFramePr>
          <p:nvPr>
            <p:extLst>
              <p:ext uri="{D42A27DB-BD31-4B8C-83A1-F6EECF244321}">
                <p14:modId xmlns:p14="http://schemas.microsoft.com/office/powerpoint/2010/main" val="3415073150"/>
              </p:ext>
            </p:extLst>
          </p:nvPr>
        </p:nvGraphicFramePr>
        <p:xfrm>
          <a:off x="8987622" y="5306439"/>
          <a:ext cx="833438" cy="398462"/>
        </p:xfrm>
        <a:graphic>
          <a:graphicData uri="http://schemas.openxmlformats.org/presentationml/2006/ole">
            <mc:AlternateContent xmlns:mc="http://schemas.openxmlformats.org/markup-compatibility/2006">
              <mc:Choice xmlns:v="urn:schemas-microsoft-com:vml" Requires="v">
                <p:oleObj name="Equation" r:id="rId13" imgW="533160" imgH="253800" progId="Equation.DSMT4">
                  <p:embed/>
                </p:oleObj>
              </mc:Choice>
              <mc:Fallback>
                <p:oleObj name="Equation" r:id="rId13" imgW="533160" imgH="253800" progId="Equation.DSMT4">
                  <p:embed/>
                  <p:pic>
                    <p:nvPicPr>
                      <p:cNvPr id="14" name="Object 13">
                        <a:extLst>
                          <a:ext uri="{FF2B5EF4-FFF2-40B4-BE49-F238E27FC236}">
                            <a16:creationId xmlns:a16="http://schemas.microsoft.com/office/drawing/2014/main" id="{4D1243D1-60E1-41CD-AE57-33CF9F29C79A}"/>
                          </a:ext>
                        </a:extLst>
                      </p:cNvPr>
                      <p:cNvPicPr/>
                      <p:nvPr/>
                    </p:nvPicPr>
                    <p:blipFill>
                      <a:blip r:embed="rId14"/>
                      <a:stretch>
                        <a:fillRect/>
                      </a:stretch>
                    </p:blipFill>
                    <p:spPr>
                      <a:xfrm>
                        <a:off x="8987622" y="5306439"/>
                        <a:ext cx="833438" cy="398462"/>
                      </a:xfrm>
                      <a:prstGeom prst="rect">
                        <a:avLst/>
                      </a:prstGeom>
                      <a:solidFill>
                        <a:schemeClr val="bg1">
                          <a:alpha val="76000"/>
                        </a:schemeClr>
                      </a:solidFill>
                    </p:spPr>
                  </p:pic>
                </p:oleObj>
              </mc:Fallback>
            </mc:AlternateContent>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1BB543-F452-4F09-92FD-CD9F766A612B}"/>
                  </a:ext>
                </a:extLst>
              </p:cNvPr>
              <p:cNvSpPr txBox="1"/>
              <p:nvPr/>
            </p:nvSpPr>
            <p:spPr>
              <a:xfrm>
                <a:off x="3191218" y="1049814"/>
                <a:ext cx="8908287" cy="369332"/>
              </a:xfrm>
              <a:prstGeom prst="rect">
                <a:avLst/>
              </a:prstGeom>
              <a:noFill/>
            </p:spPr>
            <p:txBody>
              <a:bodyPr wrap="square" rtlCol="0">
                <a:spAutoFit/>
              </a:bodyPr>
              <a:lstStyle/>
              <a:p>
                <a:r>
                  <a:rPr lang="en-US" dirty="0">
                    <a:solidFill>
                      <a:srgbClr val="FF0000"/>
                    </a:solidFill>
                  </a:rPr>
                  <a:t>This hyperbola should be symmetrical over the line:  </a:t>
                </a:r>
                <a14:m>
                  <m:oMath xmlns:m="http://schemas.openxmlformats.org/officeDocument/2006/math">
                    <m:r>
                      <a:rPr lang="en-US"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+1</m:t>
                    </m:r>
                  </m:oMath>
                </a14:m>
                <a:endParaRPr lang="en-US" dirty="0">
                  <a:solidFill>
                    <a:srgbClr val="FF0000"/>
                  </a:solidFill>
                </a:endParaRPr>
              </a:p>
            </p:txBody>
          </p:sp>
        </mc:Choice>
        <mc:Fallback xmlns="">
          <p:sp>
            <p:nvSpPr>
              <p:cNvPr id="15" name="TextBox 14">
                <a:extLst>
                  <a:ext uri="{FF2B5EF4-FFF2-40B4-BE49-F238E27FC236}">
                    <a16:creationId xmlns:a16="http://schemas.microsoft.com/office/drawing/2014/main" id="{3E1BB543-F452-4F09-92FD-CD9F766A612B}"/>
                  </a:ext>
                </a:extLst>
              </p:cNvPr>
              <p:cNvSpPr txBox="1">
                <a:spLocks noRot="1" noChangeAspect="1" noMove="1" noResize="1" noEditPoints="1" noAdjustHandles="1" noChangeArrowheads="1" noChangeShapeType="1" noTextEdit="1"/>
              </p:cNvSpPr>
              <p:nvPr/>
            </p:nvSpPr>
            <p:spPr>
              <a:xfrm>
                <a:off x="3191218" y="1049814"/>
                <a:ext cx="8908287" cy="369332"/>
              </a:xfrm>
              <a:prstGeom prst="rect">
                <a:avLst/>
              </a:prstGeom>
              <a:blipFill>
                <a:blip r:embed="rId15"/>
                <a:stretch>
                  <a:fillRect l="-547" t="-8197" b="-2459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67F7D493-32D1-4F99-ABBB-0CE780C2F225}"/>
              </a:ext>
            </a:extLst>
          </p:cNvPr>
          <p:cNvCxnSpPr>
            <a:cxnSpLocks/>
          </p:cNvCxnSpPr>
          <p:nvPr/>
        </p:nvCxnSpPr>
        <p:spPr>
          <a:xfrm flipV="1">
            <a:off x="7436386" y="2313542"/>
            <a:ext cx="4439797" cy="4340646"/>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078238-42F7-4E95-8ABB-7CC2B2463F5C}"/>
              </a:ext>
            </a:extLst>
          </p:cNvPr>
          <p:cNvSpPr txBox="1"/>
          <p:nvPr/>
        </p:nvSpPr>
        <p:spPr>
          <a:xfrm>
            <a:off x="194631" y="2028482"/>
            <a:ext cx="8828183" cy="369332"/>
          </a:xfrm>
          <a:prstGeom prst="rect">
            <a:avLst/>
          </a:prstGeom>
          <a:solidFill>
            <a:schemeClr val="bg1"/>
          </a:solidFill>
        </p:spPr>
        <p:txBody>
          <a:bodyPr wrap="square" rtlCol="0">
            <a:spAutoFit/>
          </a:bodyPr>
          <a:lstStyle/>
          <a:p>
            <a:r>
              <a:rPr lang="en-US" dirty="0">
                <a:solidFill>
                  <a:srgbClr val="FF0000"/>
                </a:solidFill>
              </a:rPr>
              <a:t>TO find the coordinates of the vertices, solve these two equations:</a:t>
            </a:r>
          </a:p>
        </p:txBody>
      </p:sp>
      <p:graphicFrame>
        <p:nvGraphicFramePr>
          <p:cNvPr id="25" name="Object 24">
            <a:extLst>
              <a:ext uri="{FF2B5EF4-FFF2-40B4-BE49-F238E27FC236}">
                <a16:creationId xmlns:a16="http://schemas.microsoft.com/office/drawing/2014/main" id="{BD334B4C-1A09-4917-B3EE-E7F22C61B1B0}"/>
              </a:ext>
            </a:extLst>
          </p:cNvPr>
          <p:cNvGraphicFramePr>
            <a:graphicFrameLocks noChangeAspect="1"/>
          </p:cNvGraphicFramePr>
          <p:nvPr>
            <p:extLst>
              <p:ext uri="{D42A27DB-BD31-4B8C-83A1-F6EECF244321}">
                <p14:modId xmlns:p14="http://schemas.microsoft.com/office/powerpoint/2010/main" val="3390445015"/>
              </p:ext>
            </p:extLst>
          </p:nvPr>
        </p:nvGraphicFramePr>
        <p:xfrm>
          <a:off x="376238" y="2417763"/>
          <a:ext cx="5229225" cy="484187"/>
        </p:xfrm>
        <a:graphic>
          <a:graphicData uri="http://schemas.openxmlformats.org/presentationml/2006/ole">
            <mc:AlternateContent xmlns:mc="http://schemas.openxmlformats.org/markup-compatibility/2006">
              <mc:Choice xmlns:v="urn:schemas-microsoft-com:vml" Requires="v">
                <p:oleObj name="Equation" r:id="rId16" imgW="2755800" imgH="253800" progId="Equation.DSMT4">
                  <p:embed/>
                </p:oleObj>
              </mc:Choice>
              <mc:Fallback>
                <p:oleObj name="Equation" r:id="rId16" imgW="2755800" imgH="253800" progId="Equation.DSMT4">
                  <p:embed/>
                  <p:pic>
                    <p:nvPicPr>
                      <p:cNvPr id="25" name="Object 24">
                        <a:extLst>
                          <a:ext uri="{FF2B5EF4-FFF2-40B4-BE49-F238E27FC236}">
                            <a16:creationId xmlns:a16="http://schemas.microsoft.com/office/drawing/2014/main" id="{BD334B4C-1A09-4917-B3EE-E7F22C61B1B0}"/>
                          </a:ext>
                        </a:extLst>
                      </p:cNvPr>
                      <p:cNvPicPr/>
                      <p:nvPr/>
                    </p:nvPicPr>
                    <p:blipFill>
                      <a:blip r:embed="rId17"/>
                      <a:stretch>
                        <a:fillRect/>
                      </a:stretch>
                    </p:blipFill>
                    <p:spPr>
                      <a:xfrm>
                        <a:off x="376238" y="2417763"/>
                        <a:ext cx="5229225" cy="484187"/>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6173EBE-974E-4FC2-AFFA-124F75C7F818}"/>
              </a:ext>
            </a:extLst>
          </p:cNvPr>
          <p:cNvGraphicFramePr>
            <a:graphicFrameLocks noChangeAspect="1"/>
          </p:cNvGraphicFramePr>
          <p:nvPr>
            <p:extLst>
              <p:ext uri="{D42A27DB-BD31-4B8C-83A1-F6EECF244321}">
                <p14:modId xmlns:p14="http://schemas.microsoft.com/office/powerpoint/2010/main" val="727698433"/>
              </p:ext>
            </p:extLst>
          </p:nvPr>
        </p:nvGraphicFramePr>
        <p:xfrm>
          <a:off x="434975" y="2965450"/>
          <a:ext cx="2506663" cy="484188"/>
        </p:xfrm>
        <a:graphic>
          <a:graphicData uri="http://schemas.openxmlformats.org/presentationml/2006/ole">
            <mc:AlternateContent xmlns:mc="http://schemas.openxmlformats.org/markup-compatibility/2006">
              <mc:Choice xmlns:v="urn:schemas-microsoft-com:vml" Requires="v">
                <p:oleObj name="Equation" r:id="rId18" imgW="1320480" imgH="253800" progId="Equation.DSMT4">
                  <p:embed/>
                </p:oleObj>
              </mc:Choice>
              <mc:Fallback>
                <p:oleObj name="Equation" r:id="rId18" imgW="1320480" imgH="253800" progId="Equation.DSMT4">
                  <p:embed/>
                  <p:pic>
                    <p:nvPicPr>
                      <p:cNvPr id="26" name="Object 25">
                        <a:extLst>
                          <a:ext uri="{FF2B5EF4-FFF2-40B4-BE49-F238E27FC236}">
                            <a16:creationId xmlns:a16="http://schemas.microsoft.com/office/drawing/2014/main" id="{C6173EBE-974E-4FC2-AFFA-124F75C7F818}"/>
                          </a:ext>
                        </a:extLst>
                      </p:cNvPr>
                      <p:cNvPicPr/>
                      <p:nvPr/>
                    </p:nvPicPr>
                    <p:blipFill>
                      <a:blip r:embed="rId19"/>
                      <a:stretch>
                        <a:fillRect/>
                      </a:stretch>
                    </p:blipFill>
                    <p:spPr>
                      <a:xfrm>
                        <a:off x="434975" y="2965450"/>
                        <a:ext cx="2506663" cy="484188"/>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7848E62-355C-42DA-99D1-A3D2F3BC7D6F}"/>
              </a:ext>
            </a:extLst>
          </p:cNvPr>
          <p:cNvGraphicFramePr>
            <a:graphicFrameLocks noChangeAspect="1"/>
          </p:cNvGraphicFramePr>
          <p:nvPr>
            <p:extLst>
              <p:ext uri="{D42A27DB-BD31-4B8C-83A1-F6EECF244321}">
                <p14:modId xmlns:p14="http://schemas.microsoft.com/office/powerpoint/2010/main" val="4096604172"/>
              </p:ext>
            </p:extLst>
          </p:nvPr>
        </p:nvGraphicFramePr>
        <p:xfrm>
          <a:off x="817563" y="3382963"/>
          <a:ext cx="2119312" cy="484187"/>
        </p:xfrm>
        <a:graphic>
          <a:graphicData uri="http://schemas.openxmlformats.org/presentationml/2006/ole">
            <mc:AlternateContent xmlns:mc="http://schemas.openxmlformats.org/markup-compatibility/2006">
              <mc:Choice xmlns:v="urn:schemas-microsoft-com:vml" Requires="v">
                <p:oleObj name="Equation" r:id="rId20" imgW="1117440" imgH="253800" progId="Equation.DSMT4">
                  <p:embed/>
                </p:oleObj>
              </mc:Choice>
              <mc:Fallback>
                <p:oleObj name="Equation" r:id="rId20" imgW="1117440" imgH="253800" progId="Equation.DSMT4">
                  <p:embed/>
                  <p:pic>
                    <p:nvPicPr>
                      <p:cNvPr id="27" name="Object 26">
                        <a:extLst>
                          <a:ext uri="{FF2B5EF4-FFF2-40B4-BE49-F238E27FC236}">
                            <a16:creationId xmlns:a16="http://schemas.microsoft.com/office/drawing/2014/main" id="{97848E62-355C-42DA-99D1-A3D2F3BC7D6F}"/>
                          </a:ext>
                        </a:extLst>
                      </p:cNvPr>
                      <p:cNvPicPr/>
                      <p:nvPr/>
                    </p:nvPicPr>
                    <p:blipFill>
                      <a:blip r:embed="rId21"/>
                      <a:stretch>
                        <a:fillRect/>
                      </a:stretch>
                    </p:blipFill>
                    <p:spPr>
                      <a:xfrm>
                        <a:off x="817563" y="3382963"/>
                        <a:ext cx="2119312" cy="484187"/>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B7C24E2-55FD-40FB-ADE1-1F1FBF39A520}"/>
              </a:ext>
            </a:extLst>
          </p:cNvPr>
          <p:cNvGraphicFramePr>
            <a:graphicFrameLocks noChangeAspect="1"/>
          </p:cNvGraphicFramePr>
          <p:nvPr>
            <p:extLst>
              <p:ext uri="{D42A27DB-BD31-4B8C-83A1-F6EECF244321}">
                <p14:modId xmlns:p14="http://schemas.microsoft.com/office/powerpoint/2010/main" val="1364122527"/>
              </p:ext>
            </p:extLst>
          </p:nvPr>
        </p:nvGraphicFramePr>
        <p:xfrm>
          <a:off x="1101725" y="3779838"/>
          <a:ext cx="1903413" cy="387350"/>
        </p:xfrm>
        <a:graphic>
          <a:graphicData uri="http://schemas.openxmlformats.org/presentationml/2006/ole">
            <mc:AlternateContent xmlns:mc="http://schemas.openxmlformats.org/markup-compatibility/2006">
              <mc:Choice xmlns:v="urn:schemas-microsoft-com:vml" Requires="v">
                <p:oleObj name="Equation" r:id="rId22" imgW="1002960" imgH="203040" progId="Equation.DSMT4">
                  <p:embed/>
                </p:oleObj>
              </mc:Choice>
              <mc:Fallback>
                <p:oleObj name="Equation" r:id="rId22" imgW="1002960" imgH="203040" progId="Equation.DSMT4">
                  <p:embed/>
                  <p:pic>
                    <p:nvPicPr>
                      <p:cNvPr id="28" name="Object 27">
                        <a:extLst>
                          <a:ext uri="{FF2B5EF4-FFF2-40B4-BE49-F238E27FC236}">
                            <a16:creationId xmlns:a16="http://schemas.microsoft.com/office/drawing/2014/main" id="{6B7C24E2-55FD-40FB-ADE1-1F1FBF39A520}"/>
                          </a:ext>
                        </a:extLst>
                      </p:cNvPr>
                      <p:cNvPicPr/>
                      <p:nvPr/>
                    </p:nvPicPr>
                    <p:blipFill>
                      <a:blip r:embed="rId23"/>
                      <a:stretch>
                        <a:fillRect/>
                      </a:stretch>
                    </p:blipFill>
                    <p:spPr>
                      <a:xfrm>
                        <a:off x="1101725" y="3779838"/>
                        <a:ext cx="1903413" cy="3873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301278C-6C21-4A0E-AFE4-2A1370505440}"/>
              </a:ext>
            </a:extLst>
          </p:cNvPr>
          <p:cNvGraphicFramePr>
            <a:graphicFrameLocks noChangeAspect="1"/>
          </p:cNvGraphicFramePr>
          <p:nvPr>
            <p:extLst>
              <p:ext uri="{D42A27DB-BD31-4B8C-83A1-F6EECF244321}">
                <p14:modId xmlns:p14="http://schemas.microsoft.com/office/powerpoint/2010/main" val="3236889994"/>
              </p:ext>
            </p:extLst>
          </p:nvPr>
        </p:nvGraphicFramePr>
        <p:xfrm>
          <a:off x="1147763" y="4167188"/>
          <a:ext cx="1878012" cy="387350"/>
        </p:xfrm>
        <a:graphic>
          <a:graphicData uri="http://schemas.openxmlformats.org/presentationml/2006/ole">
            <mc:AlternateContent xmlns:mc="http://schemas.openxmlformats.org/markup-compatibility/2006">
              <mc:Choice xmlns:v="urn:schemas-microsoft-com:vml" Requires="v">
                <p:oleObj name="Equation" r:id="rId24" imgW="990360" imgH="203040" progId="Equation.DSMT4">
                  <p:embed/>
                </p:oleObj>
              </mc:Choice>
              <mc:Fallback>
                <p:oleObj name="Equation" r:id="rId24" imgW="990360" imgH="203040" progId="Equation.DSMT4">
                  <p:embed/>
                  <p:pic>
                    <p:nvPicPr>
                      <p:cNvPr id="29" name="Object 28">
                        <a:extLst>
                          <a:ext uri="{FF2B5EF4-FFF2-40B4-BE49-F238E27FC236}">
                            <a16:creationId xmlns:a16="http://schemas.microsoft.com/office/drawing/2014/main" id="{B301278C-6C21-4A0E-AFE4-2A1370505440}"/>
                          </a:ext>
                        </a:extLst>
                      </p:cNvPr>
                      <p:cNvPicPr/>
                      <p:nvPr/>
                    </p:nvPicPr>
                    <p:blipFill>
                      <a:blip r:embed="rId25"/>
                      <a:stretch>
                        <a:fillRect/>
                      </a:stretch>
                    </p:blipFill>
                    <p:spPr>
                      <a:xfrm>
                        <a:off x="1147763" y="4167188"/>
                        <a:ext cx="1878012" cy="3873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E8DF458-C33C-4617-9071-D0A9F31C9879}"/>
              </a:ext>
            </a:extLst>
          </p:cNvPr>
          <p:cNvGraphicFramePr>
            <a:graphicFrameLocks noChangeAspect="1"/>
          </p:cNvGraphicFramePr>
          <p:nvPr>
            <p:extLst>
              <p:ext uri="{D42A27DB-BD31-4B8C-83A1-F6EECF244321}">
                <p14:modId xmlns:p14="http://schemas.microsoft.com/office/powerpoint/2010/main" val="3866401831"/>
              </p:ext>
            </p:extLst>
          </p:nvPr>
        </p:nvGraphicFramePr>
        <p:xfrm>
          <a:off x="841375" y="4624388"/>
          <a:ext cx="2093913" cy="484187"/>
        </p:xfrm>
        <a:graphic>
          <a:graphicData uri="http://schemas.openxmlformats.org/presentationml/2006/ole">
            <mc:AlternateContent xmlns:mc="http://schemas.openxmlformats.org/markup-compatibility/2006">
              <mc:Choice xmlns:v="urn:schemas-microsoft-com:vml" Requires="v">
                <p:oleObj name="Equation" r:id="rId26" imgW="1104840" imgH="253800" progId="Equation.DSMT4">
                  <p:embed/>
                </p:oleObj>
              </mc:Choice>
              <mc:Fallback>
                <p:oleObj name="Equation" r:id="rId26" imgW="1104840" imgH="253800" progId="Equation.DSMT4">
                  <p:embed/>
                  <p:pic>
                    <p:nvPicPr>
                      <p:cNvPr id="30" name="Object 29">
                        <a:extLst>
                          <a:ext uri="{FF2B5EF4-FFF2-40B4-BE49-F238E27FC236}">
                            <a16:creationId xmlns:a16="http://schemas.microsoft.com/office/drawing/2014/main" id="{9E8DF458-C33C-4617-9071-D0A9F31C9879}"/>
                          </a:ext>
                        </a:extLst>
                      </p:cNvPr>
                      <p:cNvPicPr/>
                      <p:nvPr/>
                    </p:nvPicPr>
                    <p:blipFill>
                      <a:blip r:embed="rId27"/>
                      <a:stretch>
                        <a:fillRect/>
                      </a:stretch>
                    </p:blipFill>
                    <p:spPr>
                      <a:xfrm>
                        <a:off x="841375" y="4624388"/>
                        <a:ext cx="2093913" cy="484187"/>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8AA9922-73D2-4043-B1F1-7A1BD648CCBA}"/>
              </a:ext>
            </a:extLst>
          </p:cNvPr>
          <p:cNvGraphicFramePr>
            <a:graphicFrameLocks noChangeAspect="1"/>
          </p:cNvGraphicFramePr>
          <p:nvPr>
            <p:extLst>
              <p:ext uri="{D42A27DB-BD31-4B8C-83A1-F6EECF244321}">
                <p14:modId xmlns:p14="http://schemas.microsoft.com/office/powerpoint/2010/main" val="840161922"/>
              </p:ext>
            </p:extLst>
          </p:nvPr>
        </p:nvGraphicFramePr>
        <p:xfrm>
          <a:off x="1030288" y="5192713"/>
          <a:ext cx="1804987" cy="339725"/>
        </p:xfrm>
        <a:graphic>
          <a:graphicData uri="http://schemas.openxmlformats.org/presentationml/2006/ole">
            <mc:AlternateContent xmlns:mc="http://schemas.openxmlformats.org/markup-compatibility/2006">
              <mc:Choice xmlns:v="urn:schemas-microsoft-com:vml" Requires="v">
                <p:oleObj name="Equation" r:id="rId28" imgW="952200" imgH="177480" progId="Equation.DSMT4">
                  <p:embed/>
                </p:oleObj>
              </mc:Choice>
              <mc:Fallback>
                <p:oleObj name="Equation" r:id="rId28" imgW="952200" imgH="177480" progId="Equation.DSMT4">
                  <p:embed/>
                  <p:pic>
                    <p:nvPicPr>
                      <p:cNvPr id="31" name="Object 30">
                        <a:extLst>
                          <a:ext uri="{FF2B5EF4-FFF2-40B4-BE49-F238E27FC236}">
                            <a16:creationId xmlns:a16="http://schemas.microsoft.com/office/drawing/2014/main" id="{18AA9922-73D2-4043-B1F1-7A1BD648CCBA}"/>
                          </a:ext>
                        </a:extLst>
                      </p:cNvPr>
                      <p:cNvPicPr/>
                      <p:nvPr/>
                    </p:nvPicPr>
                    <p:blipFill>
                      <a:blip r:embed="rId29"/>
                      <a:stretch>
                        <a:fillRect/>
                      </a:stretch>
                    </p:blipFill>
                    <p:spPr>
                      <a:xfrm>
                        <a:off x="1030288" y="5192713"/>
                        <a:ext cx="1804987" cy="3397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84902F85-AD20-47A2-8B86-17256223C448}"/>
              </a:ext>
            </a:extLst>
          </p:cNvPr>
          <p:cNvGraphicFramePr>
            <a:graphicFrameLocks noChangeAspect="1"/>
          </p:cNvGraphicFramePr>
          <p:nvPr>
            <p:extLst>
              <p:ext uri="{D42A27DB-BD31-4B8C-83A1-F6EECF244321}">
                <p14:modId xmlns:p14="http://schemas.microsoft.com/office/powerpoint/2010/main" val="1966994375"/>
              </p:ext>
            </p:extLst>
          </p:nvPr>
        </p:nvGraphicFramePr>
        <p:xfrm>
          <a:off x="3484563" y="2921000"/>
          <a:ext cx="3348037" cy="447675"/>
        </p:xfrm>
        <a:graphic>
          <a:graphicData uri="http://schemas.openxmlformats.org/presentationml/2006/ole">
            <mc:AlternateContent xmlns:mc="http://schemas.openxmlformats.org/markup-compatibility/2006">
              <mc:Choice xmlns:v="urn:schemas-microsoft-com:vml" Requires="v">
                <p:oleObj name="Equation" r:id="rId30" imgW="1854000" imgH="253800" progId="Equation.DSMT4">
                  <p:embed/>
                </p:oleObj>
              </mc:Choice>
              <mc:Fallback>
                <p:oleObj name="Equation" r:id="rId30" imgW="1854000" imgH="253800" progId="Equation.DSMT4">
                  <p:embed/>
                  <p:pic>
                    <p:nvPicPr>
                      <p:cNvPr id="33" name="Object 32">
                        <a:extLst>
                          <a:ext uri="{FF2B5EF4-FFF2-40B4-BE49-F238E27FC236}">
                            <a16:creationId xmlns:a16="http://schemas.microsoft.com/office/drawing/2014/main" id="{84902F85-AD20-47A2-8B86-17256223C448}"/>
                          </a:ext>
                        </a:extLst>
                      </p:cNvPr>
                      <p:cNvPicPr/>
                      <p:nvPr/>
                    </p:nvPicPr>
                    <p:blipFill>
                      <a:blip r:embed="rId31"/>
                      <a:stretch>
                        <a:fillRect/>
                      </a:stretch>
                    </p:blipFill>
                    <p:spPr>
                      <a:xfrm>
                        <a:off x="3484563" y="2921000"/>
                        <a:ext cx="3348037" cy="447675"/>
                      </a:xfrm>
                      <a:prstGeom prst="rect">
                        <a:avLst/>
                      </a:prstGeom>
                      <a:solidFill>
                        <a:schemeClr val="bg1">
                          <a:alpha val="68000"/>
                        </a:schemeClr>
                      </a:solidFill>
                    </p:spPr>
                  </p:pic>
                </p:oleObj>
              </mc:Fallback>
            </mc:AlternateContent>
          </a:graphicData>
        </a:graphic>
      </p:graphicFrame>
      <p:sp>
        <p:nvSpPr>
          <p:cNvPr id="34" name="Oval 33">
            <a:extLst>
              <a:ext uri="{FF2B5EF4-FFF2-40B4-BE49-F238E27FC236}">
                <a16:creationId xmlns:a16="http://schemas.microsoft.com/office/drawing/2014/main" id="{B71F66A0-B3F9-4240-AB2F-A9925F06C87E}"/>
              </a:ext>
            </a:extLst>
          </p:cNvPr>
          <p:cNvSpPr/>
          <p:nvPr/>
        </p:nvSpPr>
        <p:spPr>
          <a:xfrm>
            <a:off x="9502230" y="4586201"/>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5" name="Object 34">
            <a:extLst>
              <a:ext uri="{FF2B5EF4-FFF2-40B4-BE49-F238E27FC236}">
                <a16:creationId xmlns:a16="http://schemas.microsoft.com/office/drawing/2014/main" id="{8A5E1E82-3B25-4D75-A6AD-4F2D31B05E8E}"/>
              </a:ext>
            </a:extLst>
          </p:cNvPr>
          <p:cNvGraphicFramePr>
            <a:graphicFrameLocks noChangeAspect="1"/>
          </p:cNvGraphicFramePr>
          <p:nvPr>
            <p:extLst>
              <p:ext uri="{D42A27DB-BD31-4B8C-83A1-F6EECF244321}">
                <p14:modId xmlns:p14="http://schemas.microsoft.com/office/powerpoint/2010/main" val="2230932430"/>
              </p:ext>
            </p:extLst>
          </p:nvPr>
        </p:nvGraphicFramePr>
        <p:xfrm>
          <a:off x="9761289" y="4378995"/>
          <a:ext cx="693738" cy="398462"/>
        </p:xfrm>
        <a:graphic>
          <a:graphicData uri="http://schemas.openxmlformats.org/presentationml/2006/ole">
            <mc:AlternateContent xmlns:mc="http://schemas.openxmlformats.org/markup-compatibility/2006">
              <mc:Choice xmlns:v="urn:schemas-microsoft-com:vml" Requires="v">
                <p:oleObj name="Equation" r:id="rId32" imgW="444240" imgH="253800" progId="Equation.DSMT4">
                  <p:embed/>
                </p:oleObj>
              </mc:Choice>
              <mc:Fallback>
                <p:oleObj name="Equation" r:id="rId32" imgW="444240" imgH="253800" progId="Equation.DSMT4">
                  <p:embed/>
                  <p:pic>
                    <p:nvPicPr>
                      <p:cNvPr id="35" name="Object 34">
                        <a:extLst>
                          <a:ext uri="{FF2B5EF4-FFF2-40B4-BE49-F238E27FC236}">
                            <a16:creationId xmlns:a16="http://schemas.microsoft.com/office/drawing/2014/main" id="{8A5E1E82-3B25-4D75-A6AD-4F2D31B05E8E}"/>
                          </a:ext>
                        </a:extLst>
                      </p:cNvPr>
                      <p:cNvPicPr/>
                      <p:nvPr/>
                    </p:nvPicPr>
                    <p:blipFill>
                      <a:blip r:embed="rId33"/>
                      <a:stretch>
                        <a:fillRect/>
                      </a:stretch>
                    </p:blipFill>
                    <p:spPr>
                      <a:xfrm>
                        <a:off x="9761289" y="4378995"/>
                        <a:ext cx="693738" cy="398462"/>
                      </a:xfrm>
                      <a:prstGeom prst="rect">
                        <a:avLst/>
                      </a:prstGeom>
                      <a:solidFill>
                        <a:schemeClr val="bg1">
                          <a:alpha val="76000"/>
                        </a:schemeClr>
                      </a:solidFill>
                    </p:spPr>
                  </p:pic>
                </p:oleObj>
              </mc:Fallback>
            </mc:AlternateContent>
          </a:graphicData>
        </a:graphic>
      </p:graphicFrame>
      <p:sp>
        <p:nvSpPr>
          <p:cNvPr id="36" name="Oval 35">
            <a:extLst>
              <a:ext uri="{FF2B5EF4-FFF2-40B4-BE49-F238E27FC236}">
                <a16:creationId xmlns:a16="http://schemas.microsoft.com/office/drawing/2014/main" id="{51A30906-2345-4EA2-A1F6-1F762D4E22C2}"/>
              </a:ext>
            </a:extLst>
          </p:cNvPr>
          <p:cNvSpPr/>
          <p:nvPr/>
        </p:nvSpPr>
        <p:spPr>
          <a:xfrm>
            <a:off x="8222437" y="5785204"/>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7" name="Object 36">
            <a:extLst>
              <a:ext uri="{FF2B5EF4-FFF2-40B4-BE49-F238E27FC236}">
                <a16:creationId xmlns:a16="http://schemas.microsoft.com/office/drawing/2014/main" id="{EF5424E7-4C84-4F79-9417-30A9FEE77958}"/>
              </a:ext>
            </a:extLst>
          </p:cNvPr>
          <p:cNvGraphicFramePr>
            <a:graphicFrameLocks noChangeAspect="1"/>
          </p:cNvGraphicFramePr>
          <p:nvPr>
            <p:extLst>
              <p:ext uri="{D42A27DB-BD31-4B8C-83A1-F6EECF244321}">
                <p14:modId xmlns:p14="http://schemas.microsoft.com/office/powerpoint/2010/main" val="2369749799"/>
              </p:ext>
            </p:extLst>
          </p:nvPr>
        </p:nvGraphicFramePr>
        <p:xfrm>
          <a:off x="7233262" y="5675906"/>
          <a:ext cx="835025" cy="398463"/>
        </p:xfrm>
        <a:graphic>
          <a:graphicData uri="http://schemas.openxmlformats.org/presentationml/2006/ole">
            <mc:AlternateContent xmlns:mc="http://schemas.openxmlformats.org/markup-compatibility/2006">
              <mc:Choice xmlns:v="urn:schemas-microsoft-com:vml" Requires="v">
                <p:oleObj name="Equation" r:id="rId34" imgW="533160" imgH="253800" progId="Equation.DSMT4">
                  <p:embed/>
                </p:oleObj>
              </mc:Choice>
              <mc:Fallback>
                <p:oleObj name="Equation" r:id="rId34" imgW="533160" imgH="253800" progId="Equation.DSMT4">
                  <p:embed/>
                  <p:pic>
                    <p:nvPicPr>
                      <p:cNvPr id="37" name="Object 36">
                        <a:extLst>
                          <a:ext uri="{FF2B5EF4-FFF2-40B4-BE49-F238E27FC236}">
                            <a16:creationId xmlns:a16="http://schemas.microsoft.com/office/drawing/2014/main" id="{EF5424E7-4C84-4F79-9417-30A9FEE77958}"/>
                          </a:ext>
                        </a:extLst>
                      </p:cNvPr>
                      <p:cNvPicPr/>
                      <p:nvPr/>
                    </p:nvPicPr>
                    <p:blipFill>
                      <a:blip r:embed="rId35"/>
                      <a:stretch>
                        <a:fillRect/>
                      </a:stretch>
                    </p:blipFill>
                    <p:spPr>
                      <a:xfrm>
                        <a:off x="7233262" y="5675906"/>
                        <a:ext cx="835025" cy="398463"/>
                      </a:xfrm>
                      <a:prstGeom prst="rect">
                        <a:avLst/>
                      </a:prstGeom>
                      <a:solidFill>
                        <a:schemeClr val="bg1">
                          <a:alpha val="76000"/>
                        </a:schemeClr>
                      </a:solidFill>
                    </p:spPr>
                  </p:pic>
                </p:oleObj>
              </mc:Fallback>
            </mc:AlternateContent>
          </a:graphicData>
        </a:graphic>
      </p:graphicFrame>
      <p:grpSp>
        <p:nvGrpSpPr>
          <p:cNvPr id="38" name="Group 37">
            <a:extLst>
              <a:ext uri="{FF2B5EF4-FFF2-40B4-BE49-F238E27FC236}">
                <a16:creationId xmlns:a16="http://schemas.microsoft.com/office/drawing/2014/main" id="{98444C51-E4F3-46ED-80F4-E1C1D8418A1E}"/>
              </a:ext>
            </a:extLst>
          </p:cNvPr>
          <p:cNvGrpSpPr/>
          <p:nvPr/>
        </p:nvGrpSpPr>
        <p:grpSpPr>
          <a:xfrm rot="18841058">
            <a:off x="9415567" y="2144335"/>
            <a:ext cx="1534211" cy="4075125"/>
            <a:chOff x="6883399" y="1168401"/>
            <a:chExt cx="1462088" cy="3935412"/>
          </a:xfrm>
        </p:grpSpPr>
        <p:sp>
          <p:nvSpPr>
            <p:cNvPr id="39" name="Freeform 110">
              <a:extLst>
                <a:ext uri="{FF2B5EF4-FFF2-40B4-BE49-F238E27FC236}">
                  <a16:creationId xmlns:a16="http://schemas.microsoft.com/office/drawing/2014/main" id="{B5D4473E-6833-40EF-894D-0E39E878C700}"/>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0" name="Freeform 111">
              <a:extLst>
                <a:ext uri="{FF2B5EF4-FFF2-40B4-BE49-F238E27FC236}">
                  <a16:creationId xmlns:a16="http://schemas.microsoft.com/office/drawing/2014/main" id="{51566124-FEF8-4ECE-BEBB-980A23F6DD1F}"/>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 name="Freeform 114">
              <a:extLst>
                <a:ext uri="{FF2B5EF4-FFF2-40B4-BE49-F238E27FC236}">
                  <a16:creationId xmlns:a16="http://schemas.microsoft.com/office/drawing/2014/main" id="{3C5AC1EB-92D1-4008-8AB3-53F3EEBACED6}"/>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2" name="Freeform 115">
              <a:extLst>
                <a:ext uri="{FF2B5EF4-FFF2-40B4-BE49-F238E27FC236}">
                  <a16:creationId xmlns:a16="http://schemas.microsoft.com/office/drawing/2014/main" id="{5C5DFCE5-D24E-4E40-988F-701E242DC225}"/>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a:extLst>
              <a:ext uri="{FF2B5EF4-FFF2-40B4-BE49-F238E27FC236}">
                <a16:creationId xmlns:a16="http://schemas.microsoft.com/office/drawing/2014/main" id="{79506F3E-D826-4440-A498-10DF1490AC58}"/>
              </a:ext>
            </a:extLst>
          </p:cNvPr>
          <p:cNvGrpSpPr/>
          <p:nvPr/>
        </p:nvGrpSpPr>
        <p:grpSpPr>
          <a:xfrm rot="18986817" flipH="1" flipV="1">
            <a:off x="7264166" y="4561343"/>
            <a:ext cx="1194750" cy="3444249"/>
            <a:chOff x="6883399" y="1168401"/>
            <a:chExt cx="1462088" cy="3935412"/>
          </a:xfrm>
        </p:grpSpPr>
        <p:sp>
          <p:nvSpPr>
            <p:cNvPr id="44" name="Freeform 110">
              <a:extLst>
                <a:ext uri="{FF2B5EF4-FFF2-40B4-BE49-F238E27FC236}">
                  <a16:creationId xmlns:a16="http://schemas.microsoft.com/office/drawing/2014/main" id="{448FF750-F204-4416-92E2-AA623D0C93B1}"/>
                </a:ext>
              </a:extLst>
            </p:cNvPr>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5" name="Freeform 111">
              <a:extLst>
                <a:ext uri="{FF2B5EF4-FFF2-40B4-BE49-F238E27FC236}">
                  <a16:creationId xmlns:a16="http://schemas.microsoft.com/office/drawing/2014/main" id="{C700E141-C301-4334-9AEB-585F5BCD3E5D}"/>
                </a:ext>
              </a:extLst>
            </p:cNvPr>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6" name="Freeform 114">
              <a:extLst>
                <a:ext uri="{FF2B5EF4-FFF2-40B4-BE49-F238E27FC236}">
                  <a16:creationId xmlns:a16="http://schemas.microsoft.com/office/drawing/2014/main" id="{B6E19A9A-3884-4115-87E4-295920B43A69}"/>
                </a:ext>
              </a:extLst>
            </p:cNvPr>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7" name="Freeform 115">
              <a:extLst>
                <a:ext uri="{FF2B5EF4-FFF2-40B4-BE49-F238E27FC236}">
                  <a16:creationId xmlns:a16="http://schemas.microsoft.com/office/drawing/2014/main" id="{12DB86F7-DDDB-474A-A04A-54F5699BC242}"/>
                </a:ext>
              </a:extLst>
            </p:cNvPr>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57150">
              <a:solidFill>
                <a:srgbClr val="0070C0">
                  <a:alpha val="58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48" name="Object 47">
            <a:extLst>
              <a:ext uri="{FF2B5EF4-FFF2-40B4-BE49-F238E27FC236}">
                <a16:creationId xmlns:a16="http://schemas.microsoft.com/office/drawing/2014/main" id="{2B742C32-5236-4802-BCC6-116EB95C063D}"/>
              </a:ext>
            </a:extLst>
          </p:cNvPr>
          <p:cNvGraphicFramePr>
            <a:graphicFrameLocks noChangeAspect="1"/>
          </p:cNvGraphicFramePr>
          <p:nvPr>
            <p:extLst>
              <p:ext uri="{D42A27DB-BD31-4B8C-83A1-F6EECF244321}">
                <p14:modId xmlns:p14="http://schemas.microsoft.com/office/powerpoint/2010/main" val="3315788358"/>
              </p:ext>
            </p:extLst>
          </p:nvPr>
        </p:nvGraphicFramePr>
        <p:xfrm>
          <a:off x="3316004" y="3494105"/>
          <a:ext cx="1541463" cy="385762"/>
        </p:xfrm>
        <a:graphic>
          <a:graphicData uri="http://schemas.openxmlformats.org/presentationml/2006/ole">
            <mc:AlternateContent xmlns:mc="http://schemas.openxmlformats.org/markup-compatibility/2006">
              <mc:Choice xmlns:v="urn:schemas-microsoft-com:vml" Requires="v">
                <p:oleObj name="Equation" r:id="rId36" imgW="812520" imgH="203040" progId="Equation.DSMT4">
                  <p:embed/>
                </p:oleObj>
              </mc:Choice>
              <mc:Fallback>
                <p:oleObj name="Equation" r:id="rId36" imgW="812520" imgH="203040" progId="Equation.DSMT4">
                  <p:embed/>
                  <p:pic>
                    <p:nvPicPr>
                      <p:cNvPr id="48" name="Object 47">
                        <a:extLst>
                          <a:ext uri="{FF2B5EF4-FFF2-40B4-BE49-F238E27FC236}">
                            <a16:creationId xmlns:a16="http://schemas.microsoft.com/office/drawing/2014/main" id="{2B742C32-5236-4802-BCC6-116EB95C063D}"/>
                          </a:ext>
                        </a:extLst>
                      </p:cNvPr>
                      <p:cNvPicPr/>
                      <p:nvPr/>
                    </p:nvPicPr>
                    <p:blipFill>
                      <a:blip r:embed="rId37"/>
                      <a:stretch>
                        <a:fillRect/>
                      </a:stretch>
                    </p:blipFill>
                    <p:spPr>
                      <a:xfrm>
                        <a:off x="3316004" y="3494105"/>
                        <a:ext cx="1541463" cy="385762"/>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6A964FBD-6118-4C06-8ED4-B9BFCDBD243F}"/>
              </a:ext>
            </a:extLst>
          </p:cNvPr>
          <p:cNvGraphicFramePr>
            <a:graphicFrameLocks noChangeAspect="1"/>
          </p:cNvGraphicFramePr>
          <p:nvPr>
            <p:extLst>
              <p:ext uri="{D42A27DB-BD31-4B8C-83A1-F6EECF244321}">
                <p14:modId xmlns:p14="http://schemas.microsoft.com/office/powerpoint/2010/main" val="3535723898"/>
              </p:ext>
            </p:extLst>
          </p:nvPr>
        </p:nvGraphicFramePr>
        <p:xfrm>
          <a:off x="4837113" y="3500438"/>
          <a:ext cx="2243137" cy="385762"/>
        </p:xfrm>
        <a:graphic>
          <a:graphicData uri="http://schemas.openxmlformats.org/presentationml/2006/ole">
            <mc:AlternateContent xmlns:mc="http://schemas.openxmlformats.org/markup-compatibility/2006">
              <mc:Choice xmlns:v="urn:schemas-microsoft-com:vml" Requires="v">
                <p:oleObj name="Equation" r:id="rId38" imgW="1180800" imgH="203040" progId="Equation.DSMT4">
                  <p:embed/>
                </p:oleObj>
              </mc:Choice>
              <mc:Fallback>
                <p:oleObj name="Equation" r:id="rId38" imgW="1180800" imgH="203040" progId="Equation.DSMT4">
                  <p:embed/>
                  <p:pic>
                    <p:nvPicPr>
                      <p:cNvPr id="49" name="Object 48">
                        <a:extLst>
                          <a:ext uri="{FF2B5EF4-FFF2-40B4-BE49-F238E27FC236}">
                            <a16:creationId xmlns:a16="http://schemas.microsoft.com/office/drawing/2014/main" id="{6A964FBD-6118-4C06-8ED4-B9BFCDBD243F}"/>
                          </a:ext>
                        </a:extLst>
                      </p:cNvPr>
                      <p:cNvPicPr/>
                      <p:nvPr/>
                    </p:nvPicPr>
                    <p:blipFill>
                      <a:blip r:embed="rId39"/>
                      <a:stretch>
                        <a:fillRect/>
                      </a:stretch>
                    </p:blipFill>
                    <p:spPr>
                      <a:xfrm>
                        <a:off x="4837113" y="3500438"/>
                        <a:ext cx="2243137" cy="385762"/>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7A128FCC-64B4-41D2-8965-8A07BFBBE003}"/>
              </a:ext>
            </a:extLst>
          </p:cNvPr>
          <p:cNvGraphicFramePr>
            <a:graphicFrameLocks noChangeAspect="1"/>
          </p:cNvGraphicFramePr>
          <p:nvPr>
            <p:extLst>
              <p:ext uri="{D42A27DB-BD31-4B8C-83A1-F6EECF244321}">
                <p14:modId xmlns:p14="http://schemas.microsoft.com/office/powerpoint/2010/main" val="2993935644"/>
              </p:ext>
            </p:extLst>
          </p:nvPr>
        </p:nvGraphicFramePr>
        <p:xfrm>
          <a:off x="3286283" y="4105543"/>
          <a:ext cx="1468437" cy="338138"/>
        </p:xfrm>
        <a:graphic>
          <a:graphicData uri="http://schemas.openxmlformats.org/presentationml/2006/ole">
            <mc:AlternateContent xmlns:mc="http://schemas.openxmlformats.org/markup-compatibility/2006">
              <mc:Choice xmlns:v="urn:schemas-microsoft-com:vml" Requires="v">
                <p:oleObj name="Equation" r:id="rId40" imgW="774360" imgH="177480" progId="Equation.DSMT4">
                  <p:embed/>
                </p:oleObj>
              </mc:Choice>
              <mc:Fallback>
                <p:oleObj name="Equation" r:id="rId40" imgW="774360" imgH="177480" progId="Equation.DSMT4">
                  <p:embed/>
                  <p:pic>
                    <p:nvPicPr>
                      <p:cNvPr id="50" name="Object 49">
                        <a:extLst>
                          <a:ext uri="{FF2B5EF4-FFF2-40B4-BE49-F238E27FC236}">
                            <a16:creationId xmlns:a16="http://schemas.microsoft.com/office/drawing/2014/main" id="{7A128FCC-64B4-41D2-8965-8A07BFBBE003}"/>
                          </a:ext>
                        </a:extLst>
                      </p:cNvPr>
                      <p:cNvPicPr/>
                      <p:nvPr/>
                    </p:nvPicPr>
                    <p:blipFill>
                      <a:blip r:embed="rId41"/>
                      <a:stretch>
                        <a:fillRect/>
                      </a:stretch>
                    </p:blipFill>
                    <p:spPr>
                      <a:xfrm>
                        <a:off x="3286283" y="4105543"/>
                        <a:ext cx="1468437" cy="338138"/>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11C2604C-3D08-4EBA-8597-D6BE1927C95D}"/>
              </a:ext>
            </a:extLst>
          </p:cNvPr>
          <p:cNvGraphicFramePr>
            <a:graphicFrameLocks noChangeAspect="1"/>
          </p:cNvGraphicFramePr>
          <p:nvPr>
            <p:extLst>
              <p:ext uri="{D42A27DB-BD31-4B8C-83A1-F6EECF244321}">
                <p14:modId xmlns:p14="http://schemas.microsoft.com/office/powerpoint/2010/main" val="1903166384"/>
              </p:ext>
            </p:extLst>
          </p:nvPr>
        </p:nvGraphicFramePr>
        <p:xfrm>
          <a:off x="4788856" y="3910166"/>
          <a:ext cx="855663" cy="584200"/>
        </p:xfrm>
        <a:graphic>
          <a:graphicData uri="http://schemas.openxmlformats.org/presentationml/2006/ole">
            <mc:AlternateContent xmlns:mc="http://schemas.openxmlformats.org/markup-compatibility/2006">
              <mc:Choice xmlns:v="urn:schemas-microsoft-com:vml" Requires="v">
                <p:oleObj name="Equation" r:id="rId42" imgW="317160" imgH="215640" progId="Equation.DSMT4">
                  <p:embed/>
                </p:oleObj>
              </mc:Choice>
              <mc:Fallback>
                <p:oleObj name="Equation" r:id="rId42" imgW="317160" imgH="215640" progId="Equation.DSMT4">
                  <p:embed/>
                  <p:pic>
                    <p:nvPicPr>
                      <p:cNvPr id="51" name="Object 50">
                        <a:extLst>
                          <a:ext uri="{FF2B5EF4-FFF2-40B4-BE49-F238E27FC236}">
                            <a16:creationId xmlns:a16="http://schemas.microsoft.com/office/drawing/2014/main" id="{11C2604C-3D08-4EBA-8597-D6BE1927C95D}"/>
                          </a:ext>
                        </a:extLst>
                      </p:cNvPr>
                      <p:cNvPicPr/>
                      <p:nvPr/>
                    </p:nvPicPr>
                    <p:blipFill>
                      <a:blip r:embed="rId43"/>
                      <a:stretch>
                        <a:fillRect/>
                      </a:stretch>
                    </p:blipFill>
                    <p:spPr>
                      <a:xfrm>
                        <a:off x="4788856" y="3910166"/>
                        <a:ext cx="855663" cy="5842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C5F1717B-A008-40DD-82E4-76FBC1DF63DE}"/>
              </a:ext>
            </a:extLst>
          </p:cNvPr>
          <p:cNvGraphicFramePr>
            <a:graphicFrameLocks noChangeAspect="1"/>
          </p:cNvGraphicFramePr>
          <p:nvPr>
            <p:extLst>
              <p:ext uri="{D42A27DB-BD31-4B8C-83A1-F6EECF244321}">
                <p14:modId xmlns:p14="http://schemas.microsoft.com/office/powerpoint/2010/main" val="3358354355"/>
              </p:ext>
            </p:extLst>
          </p:nvPr>
        </p:nvGraphicFramePr>
        <p:xfrm>
          <a:off x="3305060" y="4524662"/>
          <a:ext cx="1220271" cy="473193"/>
        </p:xfrm>
        <a:graphic>
          <a:graphicData uri="http://schemas.openxmlformats.org/presentationml/2006/ole">
            <mc:AlternateContent xmlns:mc="http://schemas.openxmlformats.org/markup-compatibility/2006">
              <mc:Choice xmlns:v="urn:schemas-microsoft-com:vml" Requires="v">
                <p:oleObj name="Equation" r:id="rId44" imgW="558720" imgH="215640" progId="Equation.DSMT4">
                  <p:embed/>
                </p:oleObj>
              </mc:Choice>
              <mc:Fallback>
                <p:oleObj name="Equation" r:id="rId44" imgW="558720" imgH="215640" progId="Equation.DSMT4">
                  <p:embed/>
                  <p:pic>
                    <p:nvPicPr>
                      <p:cNvPr id="52" name="Object 51">
                        <a:extLst>
                          <a:ext uri="{FF2B5EF4-FFF2-40B4-BE49-F238E27FC236}">
                            <a16:creationId xmlns:a16="http://schemas.microsoft.com/office/drawing/2014/main" id="{C5F1717B-A008-40DD-82E4-76FBC1DF63DE}"/>
                          </a:ext>
                        </a:extLst>
                      </p:cNvPr>
                      <p:cNvPicPr/>
                      <p:nvPr/>
                    </p:nvPicPr>
                    <p:blipFill>
                      <a:blip r:embed="rId45"/>
                      <a:stretch>
                        <a:fillRect/>
                      </a:stretch>
                    </p:blipFill>
                    <p:spPr>
                      <a:xfrm>
                        <a:off x="3305060" y="4524662"/>
                        <a:ext cx="1220271" cy="473193"/>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697494A6-A77B-4F3A-BE73-FA097AF6D984}"/>
              </a:ext>
            </a:extLst>
          </p:cNvPr>
          <p:cNvGraphicFramePr>
            <a:graphicFrameLocks noChangeAspect="1"/>
          </p:cNvGraphicFramePr>
          <p:nvPr>
            <p:extLst>
              <p:ext uri="{D42A27DB-BD31-4B8C-83A1-F6EECF244321}">
                <p14:modId xmlns:p14="http://schemas.microsoft.com/office/powerpoint/2010/main" val="1135917729"/>
              </p:ext>
            </p:extLst>
          </p:nvPr>
        </p:nvGraphicFramePr>
        <p:xfrm>
          <a:off x="4745534" y="4523171"/>
          <a:ext cx="1220272" cy="473193"/>
        </p:xfrm>
        <a:graphic>
          <a:graphicData uri="http://schemas.openxmlformats.org/presentationml/2006/ole">
            <mc:AlternateContent xmlns:mc="http://schemas.openxmlformats.org/markup-compatibility/2006">
              <mc:Choice xmlns:v="urn:schemas-microsoft-com:vml" Requires="v">
                <p:oleObj name="Equation" r:id="rId46" imgW="558720" imgH="215640" progId="Equation.DSMT4">
                  <p:embed/>
                </p:oleObj>
              </mc:Choice>
              <mc:Fallback>
                <p:oleObj name="Equation" r:id="rId46" imgW="558720" imgH="215640" progId="Equation.DSMT4">
                  <p:embed/>
                  <p:pic>
                    <p:nvPicPr>
                      <p:cNvPr id="53" name="Object 52">
                        <a:extLst>
                          <a:ext uri="{FF2B5EF4-FFF2-40B4-BE49-F238E27FC236}">
                            <a16:creationId xmlns:a16="http://schemas.microsoft.com/office/drawing/2014/main" id="{697494A6-A77B-4F3A-BE73-FA097AF6D984}"/>
                          </a:ext>
                        </a:extLst>
                      </p:cNvPr>
                      <p:cNvPicPr/>
                      <p:nvPr/>
                    </p:nvPicPr>
                    <p:blipFill>
                      <a:blip r:embed="rId47"/>
                      <a:stretch>
                        <a:fillRect/>
                      </a:stretch>
                    </p:blipFill>
                    <p:spPr>
                      <a:xfrm>
                        <a:off x="4745534" y="4523171"/>
                        <a:ext cx="1220272" cy="473193"/>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9C90709F-A654-42EC-947C-D20E4568E120}"/>
              </a:ext>
            </a:extLst>
          </p:cNvPr>
          <p:cNvGraphicFramePr>
            <a:graphicFrameLocks noChangeAspect="1"/>
          </p:cNvGraphicFramePr>
          <p:nvPr>
            <p:extLst>
              <p:ext uri="{D42A27DB-BD31-4B8C-83A1-F6EECF244321}">
                <p14:modId xmlns:p14="http://schemas.microsoft.com/office/powerpoint/2010/main" val="34383291"/>
              </p:ext>
            </p:extLst>
          </p:nvPr>
        </p:nvGraphicFramePr>
        <p:xfrm>
          <a:off x="6139108" y="4538950"/>
          <a:ext cx="955048" cy="479105"/>
        </p:xfrm>
        <a:graphic>
          <a:graphicData uri="http://schemas.openxmlformats.org/presentationml/2006/ole">
            <mc:AlternateContent xmlns:mc="http://schemas.openxmlformats.org/markup-compatibility/2006">
              <mc:Choice xmlns:v="urn:schemas-microsoft-com:vml" Requires="v">
                <p:oleObj name="Equation" r:id="rId48" imgW="355320" imgH="177480" progId="Equation.DSMT4">
                  <p:embed/>
                </p:oleObj>
              </mc:Choice>
              <mc:Fallback>
                <p:oleObj name="Equation" r:id="rId48" imgW="355320" imgH="177480" progId="Equation.DSMT4">
                  <p:embed/>
                  <p:pic>
                    <p:nvPicPr>
                      <p:cNvPr id="54" name="Object 53">
                        <a:extLst>
                          <a:ext uri="{FF2B5EF4-FFF2-40B4-BE49-F238E27FC236}">
                            <a16:creationId xmlns:a16="http://schemas.microsoft.com/office/drawing/2014/main" id="{9C90709F-A654-42EC-947C-D20E4568E120}"/>
                          </a:ext>
                        </a:extLst>
                      </p:cNvPr>
                      <p:cNvPicPr/>
                      <p:nvPr/>
                    </p:nvPicPr>
                    <p:blipFill>
                      <a:blip r:embed="rId49"/>
                      <a:stretch>
                        <a:fillRect/>
                      </a:stretch>
                    </p:blipFill>
                    <p:spPr>
                      <a:xfrm>
                        <a:off x="6139108" y="4538950"/>
                        <a:ext cx="955048" cy="479105"/>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12938FEA-B26E-4729-A743-C23F6CEA472A}"/>
              </a:ext>
            </a:extLst>
          </p:cNvPr>
          <p:cNvGraphicFramePr>
            <a:graphicFrameLocks noChangeAspect="1"/>
          </p:cNvGraphicFramePr>
          <p:nvPr>
            <p:extLst>
              <p:ext uri="{D42A27DB-BD31-4B8C-83A1-F6EECF244321}">
                <p14:modId xmlns:p14="http://schemas.microsoft.com/office/powerpoint/2010/main" val="190227514"/>
              </p:ext>
            </p:extLst>
          </p:nvPr>
        </p:nvGraphicFramePr>
        <p:xfrm>
          <a:off x="2322531" y="5744760"/>
          <a:ext cx="747713" cy="338138"/>
        </p:xfrm>
        <a:graphic>
          <a:graphicData uri="http://schemas.openxmlformats.org/presentationml/2006/ole">
            <mc:AlternateContent xmlns:mc="http://schemas.openxmlformats.org/markup-compatibility/2006">
              <mc:Choice xmlns:v="urn:schemas-microsoft-com:vml" Requires="v">
                <p:oleObj name="Equation" r:id="rId50" imgW="393480" imgH="177480" progId="Equation.DSMT4">
                  <p:embed/>
                </p:oleObj>
              </mc:Choice>
              <mc:Fallback>
                <p:oleObj name="Equation" r:id="rId50" imgW="393480" imgH="177480" progId="Equation.DSMT4">
                  <p:embed/>
                  <p:pic>
                    <p:nvPicPr>
                      <p:cNvPr id="55" name="Object 54">
                        <a:extLst>
                          <a:ext uri="{FF2B5EF4-FFF2-40B4-BE49-F238E27FC236}">
                            <a16:creationId xmlns:a16="http://schemas.microsoft.com/office/drawing/2014/main" id="{12938FEA-B26E-4729-A743-C23F6CEA472A}"/>
                          </a:ext>
                        </a:extLst>
                      </p:cNvPr>
                      <p:cNvPicPr/>
                      <p:nvPr/>
                    </p:nvPicPr>
                    <p:blipFill>
                      <a:blip r:embed="rId51"/>
                      <a:stretch>
                        <a:fillRect/>
                      </a:stretch>
                    </p:blipFill>
                    <p:spPr>
                      <a:xfrm>
                        <a:off x="2322531" y="5744760"/>
                        <a:ext cx="747713" cy="33813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1586A150-6E3D-4098-9519-0DA55C6C80FE}"/>
              </a:ext>
            </a:extLst>
          </p:cNvPr>
          <p:cNvGraphicFramePr>
            <a:graphicFrameLocks noChangeAspect="1"/>
          </p:cNvGraphicFramePr>
          <p:nvPr>
            <p:extLst>
              <p:ext uri="{D42A27DB-BD31-4B8C-83A1-F6EECF244321}">
                <p14:modId xmlns:p14="http://schemas.microsoft.com/office/powerpoint/2010/main" val="303190096"/>
              </p:ext>
            </p:extLst>
          </p:nvPr>
        </p:nvGraphicFramePr>
        <p:xfrm>
          <a:off x="3096219" y="5584577"/>
          <a:ext cx="2775771" cy="625120"/>
        </p:xfrm>
        <a:graphic>
          <a:graphicData uri="http://schemas.openxmlformats.org/presentationml/2006/ole">
            <mc:AlternateContent xmlns:mc="http://schemas.openxmlformats.org/markup-compatibility/2006">
              <mc:Choice xmlns:v="urn:schemas-microsoft-com:vml" Requires="v">
                <p:oleObj name="Equation" r:id="rId52" imgW="1358640" imgH="304560" progId="Equation.DSMT4">
                  <p:embed/>
                </p:oleObj>
              </mc:Choice>
              <mc:Fallback>
                <p:oleObj name="Equation" r:id="rId52" imgW="1358640" imgH="304560" progId="Equation.DSMT4">
                  <p:embed/>
                  <p:pic>
                    <p:nvPicPr>
                      <p:cNvPr id="56" name="Object 55">
                        <a:extLst>
                          <a:ext uri="{FF2B5EF4-FFF2-40B4-BE49-F238E27FC236}">
                            <a16:creationId xmlns:a16="http://schemas.microsoft.com/office/drawing/2014/main" id="{1586A150-6E3D-4098-9519-0DA55C6C80FE}"/>
                          </a:ext>
                        </a:extLst>
                      </p:cNvPr>
                      <p:cNvPicPr/>
                      <p:nvPr/>
                    </p:nvPicPr>
                    <p:blipFill>
                      <a:blip r:embed="rId53"/>
                      <a:stretch>
                        <a:fillRect/>
                      </a:stretch>
                    </p:blipFill>
                    <p:spPr>
                      <a:xfrm>
                        <a:off x="3096219" y="5584577"/>
                        <a:ext cx="2775771" cy="62512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4F62CC25-C45D-4DBA-912F-2538B73F3B00}"/>
              </a:ext>
            </a:extLst>
          </p:cNvPr>
          <p:cNvGraphicFramePr>
            <a:graphicFrameLocks noChangeAspect="1"/>
          </p:cNvGraphicFramePr>
          <p:nvPr>
            <p:extLst>
              <p:ext uri="{D42A27DB-BD31-4B8C-83A1-F6EECF244321}">
                <p14:modId xmlns:p14="http://schemas.microsoft.com/office/powerpoint/2010/main" val="2564862230"/>
              </p:ext>
            </p:extLst>
          </p:nvPr>
        </p:nvGraphicFramePr>
        <p:xfrm>
          <a:off x="2799126" y="6221121"/>
          <a:ext cx="2929645" cy="636879"/>
        </p:xfrm>
        <a:graphic>
          <a:graphicData uri="http://schemas.openxmlformats.org/presentationml/2006/ole">
            <mc:AlternateContent xmlns:mc="http://schemas.openxmlformats.org/markup-compatibility/2006">
              <mc:Choice xmlns:v="urn:schemas-microsoft-com:vml" Requires="v">
                <p:oleObj name="Equation" r:id="rId54" imgW="1409400" imgH="304560" progId="Equation.DSMT4">
                  <p:embed/>
                </p:oleObj>
              </mc:Choice>
              <mc:Fallback>
                <p:oleObj name="Equation" r:id="rId54" imgW="1409400" imgH="304560" progId="Equation.DSMT4">
                  <p:embed/>
                  <p:pic>
                    <p:nvPicPr>
                      <p:cNvPr id="57" name="Object 56">
                        <a:extLst>
                          <a:ext uri="{FF2B5EF4-FFF2-40B4-BE49-F238E27FC236}">
                            <a16:creationId xmlns:a16="http://schemas.microsoft.com/office/drawing/2014/main" id="{4F62CC25-C45D-4DBA-912F-2538B73F3B00}"/>
                          </a:ext>
                        </a:extLst>
                      </p:cNvPr>
                      <p:cNvPicPr/>
                      <p:nvPr/>
                    </p:nvPicPr>
                    <p:blipFill>
                      <a:blip r:embed="rId55"/>
                      <a:stretch>
                        <a:fillRect/>
                      </a:stretch>
                    </p:blipFill>
                    <p:spPr>
                      <a:xfrm>
                        <a:off x="2799126" y="6221121"/>
                        <a:ext cx="2929645" cy="636879"/>
                      </a:xfrm>
                      <a:prstGeom prst="rect">
                        <a:avLst/>
                      </a:prstGeom>
                    </p:spPr>
                  </p:pic>
                </p:oleObj>
              </mc:Fallback>
            </mc:AlternateContent>
          </a:graphicData>
        </a:graphic>
      </p:graphicFrame>
      <p:sp>
        <p:nvSpPr>
          <p:cNvPr id="58" name="Rectangle 57">
            <a:extLst>
              <a:ext uri="{FF2B5EF4-FFF2-40B4-BE49-F238E27FC236}">
                <a16:creationId xmlns:a16="http://schemas.microsoft.com/office/drawing/2014/main" id="{0FAC72A0-08CB-4BC6-BED7-A9F33FCA33A0}"/>
              </a:ext>
            </a:extLst>
          </p:cNvPr>
          <p:cNvSpPr/>
          <p:nvPr/>
        </p:nvSpPr>
        <p:spPr>
          <a:xfrm>
            <a:off x="7551256" y="137710"/>
            <a:ext cx="4428781" cy="114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Object 58">
            <a:extLst>
              <a:ext uri="{FF2B5EF4-FFF2-40B4-BE49-F238E27FC236}">
                <a16:creationId xmlns:a16="http://schemas.microsoft.com/office/drawing/2014/main" id="{10240072-19B2-4260-A912-C779A8B2D7E5}"/>
              </a:ext>
            </a:extLst>
          </p:cNvPr>
          <p:cNvGraphicFramePr>
            <a:graphicFrameLocks noChangeAspect="1"/>
          </p:cNvGraphicFramePr>
          <p:nvPr>
            <p:extLst>
              <p:ext uri="{D42A27DB-BD31-4B8C-83A1-F6EECF244321}">
                <p14:modId xmlns:p14="http://schemas.microsoft.com/office/powerpoint/2010/main" val="1147278475"/>
              </p:ext>
            </p:extLst>
          </p:nvPr>
        </p:nvGraphicFramePr>
        <p:xfrm>
          <a:off x="7755882" y="244350"/>
          <a:ext cx="1133475" cy="338138"/>
        </p:xfrm>
        <a:graphic>
          <a:graphicData uri="http://schemas.openxmlformats.org/presentationml/2006/ole">
            <mc:AlternateContent xmlns:mc="http://schemas.openxmlformats.org/markup-compatibility/2006">
              <mc:Choice xmlns:v="urn:schemas-microsoft-com:vml" Requires="v">
                <p:oleObj name="Equation" r:id="rId56" imgW="596880" imgH="177480" progId="Equation.DSMT4">
                  <p:embed/>
                </p:oleObj>
              </mc:Choice>
              <mc:Fallback>
                <p:oleObj name="Equation" r:id="rId56" imgW="596880" imgH="177480" progId="Equation.DSMT4">
                  <p:embed/>
                  <p:pic>
                    <p:nvPicPr>
                      <p:cNvPr id="59" name="Object 58">
                        <a:extLst>
                          <a:ext uri="{FF2B5EF4-FFF2-40B4-BE49-F238E27FC236}">
                            <a16:creationId xmlns:a16="http://schemas.microsoft.com/office/drawing/2014/main" id="{10240072-19B2-4260-A912-C779A8B2D7E5}"/>
                          </a:ext>
                        </a:extLst>
                      </p:cNvPr>
                      <p:cNvPicPr/>
                      <p:nvPr/>
                    </p:nvPicPr>
                    <p:blipFill>
                      <a:blip r:embed="rId57"/>
                      <a:stretch>
                        <a:fillRect/>
                      </a:stretch>
                    </p:blipFill>
                    <p:spPr>
                      <a:xfrm>
                        <a:off x="7755882" y="244350"/>
                        <a:ext cx="1133475" cy="338138"/>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173DFE26-3E34-4CC6-A348-AB44855D21C3}"/>
              </a:ext>
            </a:extLst>
          </p:cNvPr>
          <p:cNvGraphicFramePr>
            <a:graphicFrameLocks noChangeAspect="1"/>
          </p:cNvGraphicFramePr>
          <p:nvPr>
            <p:extLst>
              <p:ext uri="{D42A27DB-BD31-4B8C-83A1-F6EECF244321}">
                <p14:modId xmlns:p14="http://schemas.microsoft.com/office/powerpoint/2010/main" val="3406840934"/>
              </p:ext>
            </p:extLst>
          </p:nvPr>
        </p:nvGraphicFramePr>
        <p:xfrm>
          <a:off x="8866245" y="85916"/>
          <a:ext cx="2487613" cy="595313"/>
        </p:xfrm>
        <a:graphic>
          <a:graphicData uri="http://schemas.openxmlformats.org/presentationml/2006/ole">
            <mc:AlternateContent xmlns:mc="http://schemas.openxmlformats.org/markup-compatibility/2006">
              <mc:Choice xmlns:v="urn:schemas-microsoft-com:vml" Requires="v">
                <p:oleObj name="Equation" r:id="rId58" imgW="850680" imgH="203040" progId="Equation.DSMT4">
                  <p:embed/>
                </p:oleObj>
              </mc:Choice>
              <mc:Fallback>
                <p:oleObj name="Equation" r:id="rId58" imgW="850680" imgH="203040" progId="Equation.DSMT4">
                  <p:embed/>
                  <p:pic>
                    <p:nvPicPr>
                      <p:cNvPr id="60" name="Object 59">
                        <a:extLst>
                          <a:ext uri="{FF2B5EF4-FFF2-40B4-BE49-F238E27FC236}">
                            <a16:creationId xmlns:a16="http://schemas.microsoft.com/office/drawing/2014/main" id="{173DFE26-3E34-4CC6-A348-AB44855D21C3}"/>
                          </a:ext>
                        </a:extLst>
                      </p:cNvPr>
                      <p:cNvPicPr/>
                      <p:nvPr/>
                    </p:nvPicPr>
                    <p:blipFill>
                      <a:blip r:embed="rId59"/>
                      <a:stretch>
                        <a:fillRect/>
                      </a:stretch>
                    </p:blipFill>
                    <p:spPr>
                      <a:xfrm>
                        <a:off x="8866245" y="85916"/>
                        <a:ext cx="2487613" cy="595313"/>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186A561E-4DEC-40F8-833E-208E5F5244C0}"/>
              </a:ext>
            </a:extLst>
          </p:cNvPr>
          <p:cNvGraphicFramePr>
            <a:graphicFrameLocks noChangeAspect="1"/>
          </p:cNvGraphicFramePr>
          <p:nvPr>
            <p:extLst>
              <p:ext uri="{D42A27DB-BD31-4B8C-83A1-F6EECF244321}">
                <p14:modId xmlns:p14="http://schemas.microsoft.com/office/powerpoint/2010/main" val="2686339810"/>
              </p:ext>
            </p:extLst>
          </p:nvPr>
        </p:nvGraphicFramePr>
        <p:xfrm>
          <a:off x="7755881" y="639288"/>
          <a:ext cx="1106770" cy="456169"/>
        </p:xfrm>
        <a:graphic>
          <a:graphicData uri="http://schemas.openxmlformats.org/presentationml/2006/ole">
            <mc:AlternateContent xmlns:mc="http://schemas.openxmlformats.org/markup-compatibility/2006">
              <mc:Choice xmlns:v="urn:schemas-microsoft-com:vml" Requires="v">
                <p:oleObj name="Equation" r:id="rId60" imgW="495000" imgH="203040" progId="Equation.DSMT4">
                  <p:embed/>
                </p:oleObj>
              </mc:Choice>
              <mc:Fallback>
                <p:oleObj name="Equation" r:id="rId60" imgW="495000" imgH="203040" progId="Equation.DSMT4">
                  <p:embed/>
                  <p:pic>
                    <p:nvPicPr>
                      <p:cNvPr id="61" name="Object 60">
                        <a:extLst>
                          <a:ext uri="{FF2B5EF4-FFF2-40B4-BE49-F238E27FC236}">
                            <a16:creationId xmlns:a16="http://schemas.microsoft.com/office/drawing/2014/main" id="{186A561E-4DEC-40F8-833E-208E5F5244C0}"/>
                          </a:ext>
                        </a:extLst>
                      </p:cNvPr>
                      <p:cNvPicPr/>
                      <p:nvPr/>
                    </p:nvPicPr>
                    <p:blipFill>
                      <a:blip r:embed="rId61"/>
                      <a:stretch>
                        <a:fillRect/>
                      </a:stretch>
                    </p:blipFill>
                    <p:spPr>
                      <a:xfrm>
                        <a:off x="7755881" y="639288"/>
                        <a:ext cx="1106770" cy="456169"/>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957C471A-B816-4629-9FD3-848D45BD5A32}"/>
              </a:ext>
            </a:extLst>
          </p:cNvPr>
          <p:cNvGraphicFramePr>
            <a:graphicFrameLocks noChangeAspect="1"/>
          </p:cNvGraphicFramePr>
          <p:nvPr>
            <p:extLst>
              <p:ext uri="{D42A27DB-BD31-4B8C-83A1-F6EECF244321}">
                <p14:modId xmlns:p14="http://schemas.microsoft.com/office/powerpoint/2010/main" val="1730731849"/>
              </p:ext>
            </p:extLst>
          </p:nvPr>
        </p:nvGraphicFramePr>
        <p:xfrm>
          <a:off x="8924983" y="662179"/>
          <a:ext cx="2366962" cy="549275"/>
        </p:xfrm>
        <a:graphic>
          <a:graphicData uri="http://schemas.openxmlformats.org/presentationml/2006/ole">
            <mc:AlternateContent xmlns:mc="http://schemas.openxmlformats.org/markup-compatibility/2006">
              <mc:Choice xmlns:v="urn:schemas-microsoft-com:vml" Requires="v">
                <p:oleObj name="Equation" r:id="rId62" imgW="876240" imgH="203040" progId="Equation.DSMT4">
                  <p:embed/>
                </p:oleObj>
              </mc:Choice>
              <mc:Fallback>
                <p:oleObj name="Equation" r:id="rId62" imgW="876240" imgH="203040" progId="Equation.DSMT4">
                  <p:embed/>
                  <p:pic>
                    <p:nvPicPr>
                      <p:cNvPr id="62" name="Object 61">
                        <a:extLst>
                          <a:ext uri="{FF2B5EF4-FFF2-40B4-BE49-F238E27FC236}">
                            <a16:creationId xmlns:a16="http://schemas.microsoft.com/office/drawing/2014/main" id="{957C471A-B816-4629-9FD3-848D45BD5A32}"/>
                          </a:ext>
                        </a:extLst>
                      </p:cNvPr>
                      <p:cNvPicPr/>
                      <p:nvPr/>
                    </p:nvPicPr>
                    <p:blipFill>
                      <a:blip r:embed="rId63"/>
                      <a:stretch>
                        <a:fillRect/>
                      </a:stretch>
                    </p:blipFill>
                    <p:spPr>
                      <a:xfrm>
                        <a:off x="8924983" y="662179"/>
                        <a:ext cx="2366962" cy="5492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653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down)">
                                      <p:cBhvr>
                                        <p:cTn id="120" dur="580">
                                          <p:stCondLst>
                                            <p:cond delay="0"/>
                                          </p:stCondLst>
                                        </p:cTn>
                                        <p:tgtEl>
                                          <p:spTgt spid="34"/>
                                        </p:tgtEl>
                                      </p:cBhvr>
                                    </p:animEffect>
                                    <p:anim calcmode="lin" valueType="num">
                                      <p:cBhvr>
                                        <p:cTn id="121"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26" dur="26">
                                          <p:stCondLst>
                                            <p:cond delay="650"/>
                                          </p:stCondLst>
                                        </p:cTn>
                                        <p:tgtEl>
                                          <p:spTgt spid="34"/>
                                        </p:tgtEl>
                                      </p:cBhvr>
                                      <p:to x="100000" y="60000"/>
                                    </p:animScale>
                                    <p:animScale>
                                      <p:cBhvr>
                                        <p:cTn id="127" dur="166" decel="50000">
                                          <p:stCondLst>
                                            <p:cond delay="676"/>
                                          </p:stCondLst>
                                        </p:cTn>
                                        <p:tgtEl>
                                          <p:spTgt spid="34"/>
                                        </p:tgtEl>
                                      </p:cBhvr>
                                      <p:to x="100000" y="100000"/>
                                    </p:animScale>
                                    <p:animScale>
                                      <p:cBhvr>
                                        <p:cTn id="128" dur="26">
                                          <p:stCondLst>
                                            <p:cond delay="1312"/>
                                          </p:stCondLst>
                                        </p:cTn>
                                        <p:tgtEl>
                                          <p:spTgt spid="34"/>
                                        </p:tgtEl>
                                      </p:cBhvr>
                                      <p:to x="100000" y="80000"/>
                                    </p:animScale>
                                    <p:animScale>
                                      <p:cBhvr>
                                        <p:cTn id="129" dur="166" decel="50000">
                                          <p:stCondLst>
                                            <p:cond delay="1338"/>
                                          </p:stCondLst>
                                        </p:cTn>
                                        <p:tgtEl>
                                          <p:spTgt spid="34"/>
                                        </p:tgtEl>
                                      </p:cBhvr>
                                      <p:to x="100000" y="100000"/>
                                    </p:animScale>
                                    <p:animScale>
                                      <p:cBhvr>
                                        <p:cTn id="130" dur="26">
                                          <p:stCondLst>
                                            <p:cond delay="1642"/>
                                          </p:stCondLst>
                                        </p:cTn>
                                        <p:tgtEl>
                                          <p:spTgt spid="34"/>
                                        </p:tgtEl>
                                      </p:cBhvr>
                                      <p:to x="100000" y="90000"/>
                                    </p:animScale>
                                    <p:animScale>
                                      <p:cBhvr>
                                        <p:cTn id="131" dur="166" decel="50000">
                                          <p:stCondLst>
                                            <p:cond delay="1668"/>
                                          </p:stCondLst>
                                        </p:cTn>
                                        <p:tgtEl>
                                          <p:spTgt spid="34"/>
                                        </p:tgtEl>
                                      </p:cBhvr>
                                      <p:to x="100000" y="100000"/>
                                    </p:animScale>
                                    <p:animScale>
                                      <p:cBhvr>
                                        <p:cTn id="132" dur="26">
                                          <p:stCondLst>
                                            <p:cond delay="1808"/>
                                          </p:stCondLst>
                                        </p:cTn>
                                        <p:tgtEl>
                                          <p:spTgt spid="34"/>
                                        </p:tgtEl>
                                      </p:cBhvr>
                                      <p:to x="100000" y="95000"/>
                                    </p:animScale>
                                    <p:animScale>
                                      <p:cBhvr>
                                        <p:cTn id="133" dur="166" decel="50000">
                                          <p:stCondLst>
                                            <p:cond delay="1834"/>
                                          </p:stCondLst>
                                        </p:cTn>
                                        <p:tgtEl>
                                          <p:spTgt spid="34"/>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5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wipe(down)">
                                      <p:cBhvr>
                                        <p:cTn id="143" dur="580">
                                          <p:stCondLst>
                                            <p:cond delay="0"/>
                                          </p:stCondLst>
                                        </p:cTn>
                                        <p:tgtEl>
                                          <p:spTgt spid="36"/>
                                        </p:tgtEl>
                                      </p:cBhvr>
                                    </p:animEffect>
                                    <p:anim calcmode="lin" valueType="num">
                                      <p:cBhvr>
                                        <p:cTn id="14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9" dur="26">
                                          <p:stCondLst>
                                            <p:cond delay="650"/>
                                          </p:stCondLst>
                                        </p:cTn>
                                        <p:tgtEl>
                                          <p:spTgt spid="36"/>
                                        </p:tgtEl>
                                      </p:cBhvr>
                                      <p:to x="100000" y="60000"/>
                                    </p:animScale>
                                    <p:animScale>
                                      <p:cBhvr>
                                        <p:cTn id="150" dur="166" decel="50000">
                                          <p:stCondLst>
                                            <p:cond delay="676"/>
                                          </p:stCondLst>
                                        </p:cTn>
                                        <p:tgtEl>
                                          <p:spTgt spid="36"/>
                                        </p:tgtEl>
                                      </p:cBhvr>
                                      <p:to x="100000" y="100000"/>
                                    </p:animScale>
                                    <p:animScale>
                                      <p:cBhvr>
                                        <p:cTn id="151" dur="26">
                                          <p:stCondLst>
                                            <p:cond delay="1312"/>
                                          </p:stCondLst>
                                        </p:cTn>
                                        <p:tgtEl>
                                          <p:spTgt spid="36"/>
                                        </p:tgtEl>
                                      </p:cBhvr>
                                      <p:to x="100000" y="80000"/>
                                    </p:animScale>
                                    <p:animScale>
                                      <p:cBhvr>
                                        <p:cTn id="152" dur="166" decel="50000">
                                          <p:stCondLst>
                                            <p:cond delay="1338"/>
                                          </p:stCondLst>
                                        </p:cTn>
                                        <p:tgtEl>
                                          <p:spTgt spid="36"/>
                                        </p:tgtEl>
                                      </p:cBhvr>
                                      <p:to x="100000" y="100000"/>
                                    </p:animScale>
                                    <p:animScale>
                                      <p:cBhvr>
                                        <p:cTn id="153" dur="26">
                                          <p:stCondLst>
                                            <p:cond delay="1642"/>
                                          </p:stCondLst>
                                        </p:cTn>
                                        <p:tgtEl>
                                          <p:spTgt spid="36"/>
                                        </p:tgtEl>
                                      </p:cBhvr>
                                      <p:to x="100000" y="90000"/>
                                    </p:animScale>
                                    <p:animScale>
                                      <p:cBhvr>
                                        <p:cTn id="154" dur="166" decel="50000">
                                          <p:stCondLst>
                                            <p:cond delay="1668"/>
                                          </p:stCondLst>
                                        </p:cTn>
                                        <p:tgtEl>
                                          <p:spTgt spid="36"/>
                                        </p:tgtEl>
                                      </p:cBhvr>
                                      <p:to x="100000" y="100000"/>
                                    </p:animScale>
                                    <p:animScale>
                                      <p:cBhvr>
                                        <p:cTn id="155" dur="26">
                                          <p:stCondLst>
                                            <p:cond delay="1808"/>
                                          </p:stCondLst>
                                        </p:cTn>
                                        <p:tgtEl>
                                          <p:spTgt spid="36"/>
                                        </p:tgtEl>
                                      </p:cBhvr>
                                      <p:to x="100000" y="95000"/>
                                    </p:animScale>
                                    <p:animScale>
                                      <p:cBhvr>
                                        <p:cTn id="156" dur="166" decel="50000">
                                          <p:stCondLst>
                                            <p:cond delay="1834"/>
                                          </p:stCondLst>
                                        </p:cTn>
                                        <p:tgtEl>
                                          <p:spTgt spid="36"/>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wipe(left)">
                                      <p:cBhvr>
                                        <p:cTn id="166" dur="500"/>
                                        <p:tgtEl>
                                          <p:spTgt spid="3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nodeType="click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wipe(right)">
                                      <p:cBhvr>
                                        <p:cTn id="171" dur="500"/>
                                        <p:tgtEl>
                                          <p:spTgt spid="43"/>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500"/>
                                        <p:tgtEl>
                                          <p:spTgt spid="49"/>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fade">
                                      <p:cBhvr>
                                        <p:cTn id="186" dur="500"/>
                                        <p:tgtEl>
                                          <p:spTgt spid="50"/>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500"/>
                                        <p:tgtEl>
                                          <p:spTgt spid="51"/>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52"/>
                                        </p:tgtEl>
                                        <p:attrNameLst>
                                          <p:attrName>style.visibility</p:attrName>
                                        </p:attrNameLst>
                                      </p:cBhvr>
                                      <p:to>
                                        <p:strVal val="visible"/>
                                      </p:to>
                                    </p:set>
                                    <p:animEffect transition="in" filter="fade">
                                      <p:cBhvr>
                                        <p:cTn id="196" dur="500"/>
                                        <p:tgtEl>
                                          <p:spTgt spid="52"/>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53"/>
                                        </p:tgtEl>
                                        <p:attrNameLst>
                                          <p:attrName>style.visibility</p:attrName>
                                        </p:attrNameLst>
                                      </p:cBhvr>
                                      <p:to>
                                        <p:strVal val="visible"/>
                                      </p:to>
                                    </p:set>
                                    <p:animEffect transition="in" filter="fade">
                                      <p:cBhvr>
                                        <p:cTn id="201" dur="500"/>
                                        <p:tgtEl>
                                          <p:spTgt spid="5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54"/>
                                        </p:tgtEl>
                                        <p:attrNameLst>
                                          <p:attrName>style.visibility</p:attrName>
                                        </p:attrNameLst>
                                      </p:cBhvr>
                                      <p:to>
                                        <p:strVal val="visible"/>
                                      </p:to>
                                    </p:set>
                                    <p:animEffect transition="in" filter="fade">
                                      <p:cBhvr>
                                        <p:cTn id="206" dur="500"/>
                                        <p:tgtEl>
                                          <p:spTgt spid="54"/>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fade">
                                      <p:cBhvr>
                                        <p:cTn id="211" dur="500"/>
                                        <p:tgtEl>
                                          <p:spTgt spid="55"/>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56"/>
                                        </p:tgtEl>
                                        <p:attrNameLst>
                                          <p:attrName>style.visibility</p:attrName>
                                        </p:attrNameLst>
                                      </p:cBhvr>
                                      <p:to>
                                        <p:strVal val="visible"/>
                                      </p:to>
                                    </p:set>
                                    <p:animEffect transition="in" filter="fade">
                                      <p:cBhvr>
                                        <p:cTn id="216" dur="500"/>
                                        <p:tgtEl>
                                          <p:spTgt spid="56"/>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57"/>
                                        </p:tgtEl>
                                        <p:attrNameLst>
                                          <p:attrName>style.visibility</p:attrName>
                                        </p:attrNameLst>
                                      </p:cBhvr>
                                      <p:to>
                                        <p:strVal val="visible"/>
                                      </p:to>
                                    </p:set>
                                    <p:animEffect transition="in" filter="fade">
                                      <p:cBhvr>
                                        <p:cTn id="221" dur="500"/>
                                        <p:tgtEl>
                                          <p:spTgt spid="57"/>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58"/>
                                        </p:tgtEl>
                                        <p:attrNameLst>
                                          <p:attrName>style.visibility</p:attrName>
                                        </p:attrNameLst>
                                      </p:cBhvr>
                                      <p:to>
                                        <p:strVal val="visible"/>
                                      </p:to>
                                    </p:set>
                                    <p:animEffect transition="in" filter="fade">
                                      <p:cBhvr>
                                        <p:cTn id="226" dur="500"/>
                                        <p:tgtEl>
                                          <p:spTgt spid="58"/>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59"/>
                                        </p:tgtEl>
                                        <p:attrNameLst>
                                          <p:attrName>style.visibility</p:attrName>
                                        </p:attrNameLst>
                                      </p:cBhvr>
                                      <p:to>
                                        <p:strVal val="visible"/>
                                      </p:to>
                                    </p:set>
                                    <p:animEffect transition="in" filter="fade">
                                      <p:cBhvr>
                                        <p:cTn id="231" dur="500"/>
                                        <p:tgtEl>
                                          <p:spTgt spid="59"/>
                                        </p:tgtEl>
                                      </p:cBhvr>
                                    </p:animEffect>
                                  </p:childTnLst>
                                </p:cTn>
                              </p:par>
                              <p:par>
                                <p:cTn id="232" presetID="10" presetClass="entr" presetSubtype="0" fill="hold" nodeType="withEffect">
                                  <p:stCondLst>
                                    <p:cond delay="0"/>
                                  </p:stCondLst>
                                  <p:childTnLst>
                                    <p:set>
                                      <p:cBhvr>
                                        <p:cTn id="233" dur="1" fill="hold">
                                          <p:stCondLst>
                                            <p:cond delay="0"/>
                                          </p:stCondLst>
                                        </p:cTn>
                                        <p:tgtEl>
                                          <p:spTgt spid="60"/>
                                        </p:tgtEl>
                                        <p:attrNameLst>
                                          <p:attrName>style.visibility</p:attrName>
                                        </p:attrNameLst>
                                      </p:cBhvr>
                                      <p:to>
                                        <p:strVal val="visible"/>
                                      </p:to>
                                    </p:set>
                                    <p:animEffect transition="in" filter="fade">
                                      <p:cBhvr>
                                        <p:cTn id="234" dur="500"/>
                                        <p:tgtEl>
                                          <p:spTgt spid="6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61"/>
                                        </p:tgtEl>
                                        <p:attrNameLst>
                                          <p:attrName>style.visibility</p:attrName>
                                        </p:attrNameLst>
                                      </p:cBhvr>
                                      <p:to>
                                        <p:strVal val="visible"/>
                                      </p:to>
                                    </p:set>
                                    <p:animEffect transition="in" filter="fade">
                                      <p:cBhvr>
                                        <p:cTn id="239" dur="500"/>
                                        <p:tgtEl>
                                          <p:spTgt spid="61"/>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nodeType="clickEffect">
                                  <p:stCondLst>
                                    <p:cond delay="0"/>
                                  </p:stCondLst>
                                  <p:childTnLst>
                                    <p:set>
                                      <p:cBhvr>
                                        <p:cTn id="243" dur="1" fill="hold">
                                          <p:stCondLst>
                                            <p:cond delay="0"/>
                                          </p:stCondLst>
                                        </p:cTn>
                                        <p:tgtEl>
                                          <p:spTgt spid="62"/>
                                        </p:tgtEl>
                                        <p:attrNameLst>
                                          <p:attrName>style.visibility</p:attrName>
                                        </p:attrNameLst>
                                      </p:cBhvr>
                                      <p:to>
                                        <p:strVal val="visible"/>
                                      </p:to>
                                    </p:set>
                                    <p:animEffect transition="in" filter="fade">
                                      <p:cBhvr>
                                        <p:cTn id="2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5" grpId="0"/>
      <p:bldP spid="24" grpId="0" animBg="1"/>
      <p:bldP spid="34" grpId="0" animBg="1"/>
      <p:bldP spid="36"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730" y="236572"/>
            <a:ext cx="7886700" cy="713580"/>
          </a:xfrm>
        </p:spPr>
        <p:txBody>
          <a:bodyPr/>
          <a:lstStyle/>
          <a:p>
            <a:r>
              <a:rPr lang="en-CA" dirty="0"/>
              <a:t>Equations of Hyperbolas: </a:t>
            </a:r>
          </a:p>
        </p:txBody>
      </p:sp>
      <p:sp>
        <p:nvSpPr>
          <p:cNvPr id="3" name="Content Placeholder 2"/>
          <p:cNvSpPr>
            <a:spLocks noGrp="1"/>
          </p:cNvSpPr>
          <p:nvPr>
            <p:ph sz="quarter" idx="1"/>
          </p:nvPr>
        </p:nvSpPr>
        <p:spPr>
          <a:xfrm>
            <a:off x="1680740" y="974248"/>
            <a:ext cx="8100680" cy="933838"/>
          </a:xfrm>
        </p:spPr>
        <p:txBody>
          <a:bodyPr/>
          <a:lstStyle/>
          <a:p>
            <a:r>
              <a:rPr lang="en-CA" dirty="0"/>
              <a:t>If we change the ‘+’ sign in an ellipse to a ‘-</a:t>
            </a:r>
            <a:r>
              <a:rPr lang="en-CA" dirty="0" err="1"/>
              <a:t>ve</a:t>
            </a:r>
            <a:r>
              <a:rPr lang="en-CA" dirty="0"/>
              <a:t>’ sign, we would get a hyperbola</a:t>
            </a:r>
          </a:p>
          <a:p>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1099949047"/>
              </p:ext>
            </p:extLst>
          </p:nvPr>
        </p:nvGraphicFramePr>
        <p:xfrm>
          <a:off x="7348779" y="1753694"/>
          <a:ext cx="1901825" cy="1063625"/>
        </p:xfrm>
        <a:graphic>
          <a:graphicData uri="http://schemas.openxmlformats.org/presentationml/2006/ole">
            <mc:AlternateContent xmlns:mc="http://schemas.openxmlformats.org/markup-compatibility/2006">
              <mc:Choice xmlns:v="urn:schemas-microsoft-com:vml" Requires="v">
                <p:oleObj name="Equation" r:id="rId4" imgW="749160" imgH="419040" progId="Equation.DSMT4">
                  <p:embed/>
                </p:oleObj>
              </mc:Choice>
              <mc:Fallback>
                <p:oleObj name="Equation" r:id="rId4" imgW="749160" imgH="419040" progId="Equation.DSMT4">
                  <p:embed/>
                  <p:pic>
                    <p:nvPicPr>
                      <p:cNvPr id="5" name="Object 4"/>
                      <p:cNvPicPr/>
                      <p:nvPr/>
                    </p:nvPicPr>
                    <p:blipFill>
                      <a:blip r:embed="rId5"/>
                      <a:stretch>
                        <a:fillRect/>
                      </a:stretch>
                    </p:blipFill>
                    <p:spPr>
                      <a:xfrm>
                        <a:off x="7348779" y="1753694"/>
                        <a:ext cx="1901825" cy="1063625"/>
                      </a:xfrm>
                      <a:prstGeom prst="rect">
                        <a:avLst/>
                      </a:prstGeom>
                    </p:spPr>
                  </p:pic>
                </p:oleObj>
              </mc:Fallback>
            </mc:AlternateContent>
          </a:graphicData>
        </a:graphic>
      </p:graphicFrame>
      <p:cxnSp>
        <p:nvCxnSpPr>
          <p:cNvPr id="9" name="Straight Arrow Connector 8"/>
          <p:cNvCxnSpPr/>
          <p:nvPr/>
        </p:nvCxnSpPr>
        <p:spPr>
          <a:xfrm flipV="1">
            <a:off x="1807717" y="4241288"/>
            <a:ext cx="3539558" cy="9979"/>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66216" y="3141747"/>
            <a:ext cx="11280" cy="2219038"/>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66334" y="4200871"/>
            <a:ext cx="3539558" cy="9979"/>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24833" y="3101330"/>
            <a:ext cx="11280" cy="2219038"/>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6675174" y="3299650"/>
            <a:ext cx="1140387" cy="1884394"/>
            <a:chOff x="4437745" y="2491799"/>
            <a:chExt cx="1706563" cy="2200275"/>
          </a:xfrm>
        </p:grpSpPr>
        <p:sp>
          <p:nvSpPr>
            <p:cNvPr id="115"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6"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18" name="Group 117"/>
          <p:cNvGrpSpPr/>
          <p:nvPr/>
        </p:nvGrpSpPr>
        <p:grpSpPr>
          <a:xfrm flipH="1">
            <a:off x="8645387" y="3274181"/>
            <a:ext cx="1140387" cy="1884394"/>
            <a:chOff x="4437745" y="2491799"/>
            <a:chExt cx="1706563" cy="2200275"/>
          </a:xfrm>
        </p:grpSpPr>
        <p:sp>
          <p:nvSpPr>
            <p:cNvPr id="119"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0"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121" name="Object 120"/>
          <p:cNvGraphicFramePr>
            <a:graphicFrameLocks noChangeAspect="1"/>
          </p:cNvGraphicFramePr>
          <p:nvPr>
            <p:extLst>
              <p:ext uri="{D42A27DB-BD31-4B8C-83A1-F6EECF244321}">
                <p14:modId xmlns:p14="http://schemas.microsoft.com/office/powerpoint/2010/main" val="1436922623"/>
              </p:ext>
            </p:extLst>
          </p:nvPr>
        </p:nvGraphicFramePr>
        <p:xfrm>
          <a:off x="2651638" y="1845617"/>
          <a:ext cx="1933575" cy="1063625"/>
        </p:xfrm>
        <a:graphic>
          <a:graphicData uri="http://schemas.openxmlformats.org/presentationml/2006/ole">
            <mc:AlternateContent xmlns:mc="http://schemas.openxmlformats.org/markup-compatibility/2006">
              <mc:Choice xmlns:v="urn:schemas-microsoft-com:vml" Requires="v">
                <p:oleObj name="Equation" r:id="rId6" imgW="761760" imgH="419040" progId="Equation.DSMT4">
                  <p:embed/>
                </p:oleObj>
              </mc:Choice>
              <mc:Fallback>
                <p:oleObj name="Equation" r:id="rId6" imgW="761760" imgH="419040" progId="Equation.DSMT4">
                  <p:embed/>
                  <p:pic>
                    <p:nvPicPr>
                      <p:cNvPr id="121" name="Object 120"/>
                      <p:cNvPicPr/>
                      <p:nvPr/>
                    </p:nvPicPr>
                    <p:blipFill>
                      <a:blip r:embed="rId7"/>
                      <a:stretch>
                        <a:fillRect/>
                      </a:stretch>
                    </p:blipFill>
                    <p:spPr>
                      <a:xfrm>
                        <a:off x="2651638" y="1845617"/>
                        <a:ext cx="1933575" cy="1063625"/>
                      </a:xfrm>
                      <a:prstGeom prst="rect">
                        <a:avLst/>
                      </a:prstGeom>
                    </p:spPr>
                  </p:pic>
                </p:oleObj>
              </mc:Fallback>
            </mc:AlternateContent>
          </a:graphicData>
        </a:graphic>
      </p:graphicFrame>
      <p:sp>
        <p:nvSpPr>
          <p:cNvPr id="122" name="Oval 121"/>
          <p:cNvSpPr/>
          <p:nvPr/>
        </p:nvSpPr>
        <p:spPr>
          <a:xfrm>
            <a:off x="2214929" y="3606760"/>
            <a:ext cx="2806995" cy="129162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7" name="Object 16"/>
          <p:cNvGraphicFramePr>
            <a:graphicFrameLocks noChangeAspect="1"/>
          </p:cNvGraphicFramePr>
          <p:nvPr>
            <p:extLst>
              <p:ext uri="{D42A27DB-BD31-4B8C-83A1-F6EECF244321}">
                <p14:modId xmlns:p14="http://schemas.microsoft.com/office/powerpoint/2010/main" val="3509045870"/>
              </p:ext>
            </p:extLst>
          </p:nvPr>
        </p:nvGraphicFramePr>
        <p:xfrm>
          <a:off x="7350142" y="1759356"/>
          <a:ext cx="2095500" cy="1063625"/>
        </p:xfrm>
        <a:graphic>
          <a:graphicData uri="http://schemas.openxmlformats.org/presentationml/2006/ole">
            <mc:AlternateContent xmlns:mc="http://schemas.openxmlformats.org/markup-compatibility/2006">
              <mc:Choice xmlns:v="urn:schemas-microsoft-com:vml" Requires="v">
                <p:oleObj name="Equation" r:id="rId8" imgW="825480" imgH="419040" progId="Equation.DSMT4">
                  <p:embed/>
                </p:oleObj>
              </mc:Choice>
              <mc:Fallback>
                <p:oleObj name="Equation" r:id="rId8" imgW="825480" imgH="419040" progId="Equation.DSMT4">
                  <p:embed/>
                  <p:pic>
                    <p:nvPicPr>
                      <p:cNvPr id="17" name="Object 16"/>
                      <p:cNvPicPr/>
                      <p:nvPr/>
                    </p:nvPicPr>
                    <p:blipFill>
                      <a:blip r:embed="rId9"/>
                      <a:stretch>
                        <a:fillRect/>
                      </a:stretch>
                    </p:blipFill>
                    <p:spPr>
                      <a:xfrm>
                        <a:off x="7350142" y="1759356"/>
                        <a:ext cx="2095500" cy="1063625"/>
                      </a:xfrm>
                      <a:prstGeom prst="rect">
                        <a:avLst/>
                      </a:prstGeom>
                    </p:spPr>
                  </p:pic>
                </p:oleObj>
              </mc:Fallback>
            </mc:AlternateContent>
          </a:graphicData>
        </a:graphic>
      </p:graphicFrame>
      <p:grpSp>
        <p:nvGrpSpPr>
          <p:cNvPr id="18" name="Group 17"/>
          <p:cNvGrpSpPr/>
          <p:nvPr/>
        </p:nvGrpSpPr>
        <p:grpSpPr>
          <a:xfrm rot="5400000">
            <a:off x="7660859" y="2119759"/>
            <a:ext cx="1140387" cy="2429180"/>
            <a:chOff x="4437745" y="2491799"/>
            <a:chExt cx="1706563" cy="2200275"/>
          </a:xfrm>
        </p:grpSpPr>
        <p:sp>
          <p:nvSpPr>
            <p:cNvPr id="19"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21" name="Group 20"/>
          <p:cNvGrpSpPr/>
          <p:nvPr/>
        </p:nvGrpSpPr>
        <p:grpSpPr>
          <a:xfrm rot="5400000" flipH="1">
            <a:off x="7715841" y="3740957"/>
            <a:ext cx="1140387" cy="2532699"/>
            <a:chOff x="4437745" y="2491799"/>
            <a:chExt cx="1706563" cy="2200275"/>
          </a:xfrm>
        </p:grpSpPr>
        <p:sp>
          <p:nvSpPr>
            <p:cNvPr id="22"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3"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17327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wipe(down)">
                                      <p:cBhvr>
                                        <p:cTn id="20" dur="500"/>
                                        <p:tgtEl>
                                          <p:spTgt spid="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wipe(right)">
                                      <p:cBhvr>
                                        <p:cTn id="38" dur="500"/>
                                        <p:tgtEl>
                                          <p:spTgt spid="117"/>
                                        </p:tgtEl>
                                      </p:cBhvr>
                                    </p:animEffect>
                                  </p:childTnLst>
                                </p:cTn>
                              </p:par>
                              <p:par>
                                <p:cTn id="39" presetID="22" presetClass="entr" presetSubtype="8"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left)">
                                      <p:cBhvr>
                                        <p:cTn id="41" dur="500"/>
                                        <p:tgtEl>
                                          <p:spTgt spid="1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17"/>
                                        </p:tgtEl>
                                      </p:cBhvr>
                                    </p:animEffect>
                                    <p:set>
                                      <p:cBhvr>
                                        <p:cTn id="53" dur="1" fill="hold">
                                          <p:stCondLst>
                                            <p:cond delay="499"/>
                                          </p:stCondLst>
                                        </p:cTn>
                                        <p:tgtEl>
                                          <p:spTgt spid="1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8"/>
                                        </p:tgtEl>
                                      </p:cBhvr>
                                    </p:animEffect>
                                    <p:set>
                                      <p:cBhvr>
                                        <p:cTn id="56" dur="1" fill="hold">
                                          <p:stCondLst>
                                            <p:cond delay="499"/>
                                          </p:stCondLst>
                                        </p:cTn>
                                        <p:tgtEl>
                                          <p:spTgt spid="1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right)">
                                      <p:cBhvr>
                                        <p:cTn id="61" dur="500"/>
                                        <p:tgtEl>
                                          <p:spTgt spid="18"/>
                                        </p:tgtEl>
                                      </p:cBhvr>
                                    </p:animEffect>
                                  </p:childTnLst>
                                </p:cTn>
                              </p:par>
                              <p:par>
                                <p:cTn id="62" presetID="22" presetClass="entr" presetSubtype="8"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91648F2A-71A3-44C4-9538-F391D94E198A}"/>
              </a:ext>
            </a:extLst>
          </p:cNvPr>
          <p:cNvCxnSpPr/>
          <p:nvPr/>
        </p:nvCxnSpPr>
        <p:spPr>
          <a:xfrm flipV="1">
            <a:off x="1807717" y="4241288"/>
            <a:ext cx="3539558" cy="9979"/>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A2F7E5B-CAC7-4966-9DEF-7794554635AE}"/>
              </a:ext>
            </a:extLst>
          </p:cNvPr>
          <p:cNvCxnSpPr/>
          <p:nvPr/>
        </p:nvCxnSpPr>
        <p:spPr>
          <a:xfrm>
            <a:off x="3566216" y="3141747"/>
            <a:ext cx="11280" cy="2219038"/>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 name="Object 5">
            <a:extLst>
              <a:ext uri="{FF2B5EF4-FFF2-40B4-BE49-F238E27FC236}">
                <a16:creationId xmlns:a16="http://schemas.microsoft.com/office/drawing/2014/main" id="{169F75DC-18AA-4BB8-A9D2-03102C2FB347}"/>
              </a:ext>
            </a:extLst>
          </p:cNvPr>
          <p:cNvGraphicFramePr>
            <a:graphicFrameLocks noChangeAspect="1"/>
          </p:cNvGraphicFramePr>
          <p:nvPr>
            <p:extLst>
              <p:ext uri="{D42A27DB-BD31-4B8C-83A1-F6EECF244321}">
                <p14:modId xmlns:p14="http://schemas.microsoft.com/office/powerpoint/2010/main" val="1564862888"/>
              </p:ext>
            </p:extLst>
          </p:nvPr>
        </p:nvGraphicFramePr>
        <p:xfrm>
          <a:off x="2651638" y="1845617"/>
          <a:ext cx="1933575" cy="1063625"/>
        </p:xfrm>
        <a:graphic>
          <a:graphicData uri="http://schemas.openxmlformats.org/presentationml/2006/ole">
            <mc:AlternateContent xmlns:mc="http://schemas.openxmlformats.org/markup-compatibility/2006">
              <mc:Choice xmlns:v="urn:schemas-microsoft-com:vml" Requires="v">
                <p:oleObj name="Equation" r:id="rId4" imgW="761760" imgH="419040" progId="Equation.DSMT4">
                  <p:embed/>
                </p:oleObj>
              </mc:Choice>
              <mc:Fallback>
                <p:oleObj name="Equation" r:id="rId4" imgW="761760" imgH="419040" progId="Equation.DSMT4">
                  <p:embed/>
                  <p:pic>
                    <p:nvPicPr>
                      <p:cNvPr id="6" name="Object 5">
                        <a:extLst>
                          <a:ext uri="{FF2B5EF4-FFF2-40B4-BE49-F238E27FC236}">
                            <a16:creationId xmlns:a16="http://schemas.microsoft.com/office/drawing/2014/main" id="{169F75DC-18AA-4BB8-A9D2-03102C2FB347}"/>
                          </a:ext>
                        </a:extLst>
                      </p:cNvPr>
                      <p:cNvPicPr/>
                      <p:nvPr/>
                    </p:nvPicPr>
                    <p:blipFill>
                      <a:blip r:embed="rId5"/>
                      <a:stretch>
                        <a:fillRect/>
                      </a:stretch>
                    </p:blipFill>
                    <p:spPr>
                      <a:xfrm>
                        <a:off x="2651638" y="1845617"/>
                        <a:ext cx="1933575" cy="1063625"/>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88F54EB3-A684-4E99-866D-7623ABA39247}"/>
              </a:ext>
            </a:extLst>
          </p:cNvPr>
          <p:cNvSpPr/>
          <p:nvPr/>
        </p:nvSpPr>
        <p:spPr>
          <a:xfrm>
            <a:off x="2214929" y="3606760"/>
            <a:ext cx="2806995" cy="129162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25A09AAF-168B-4ED1-A97C-4C377C9BF91D}"/>
              </a:ext>
            </a:extLst>
          </p:cNvPr>
          <p:cNvCxnSpPr>
            <a:stCxn id="7" idx="2"/>
          </p:cNvCxnSpPr>
          <p:nvPr/>
        </p:nvCxnSpPr>
        <p:spPr>
          <a:xfrm flipV="1">
            <a:off x="2214929" y="2417197"/>
            <a:ext cx="4607290" cy="183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211F80-184C-42DF-B0A5-274EF688514D}"/>
              </a:ext>
            </a:extLst>
          </p:cNvPr>
          <p:cNvCxnSpPr>
            <a:cxnSpLocks/>
          </p:cNvCxnSpPr>
          <p:nvPr/>
        </p:nvCxnSpPr>
        <p:spPr>
          <a:xfrm flipV="1">
            <a:off x="4307840" y="2385391"/>
            <a:ext cx="2530282" cy="2582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85E70F-D9CD-4E33-BC72-64E44D63F2F2}"/>
              </a:ext>
            </a:extLst>
          </p:cNvPr>
          <p:cNvCxnSpPr>
            <a:cxnSpLocks/>
          </p:cNvCxnSpPr>
          <p:nvPr/>
        </p:nvCxnSpPr>
        <p:spPr>
          <a:xfrm>
            <a:off x="3647440" y="3362960"/>
            <a:ext cx="1051560" cy="162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4BACC3-21EC-4DF1-84A9-97FEF7302D0E}"/>
              </a:ext>
            </a:extLst>
          </p:cNvPr>
          <p:cNvCxnSpPr>
            <a:cxnSpLocks/>
          </p:cNvCxnSpPr>
          <p:nvPr/>
        </p:nvCxnSpPr>
        <p:spPr>
          <a:xfrm flipV="1">
            <a:off x="6797482" y="1928192"/>
            <a:ext cx="0" cy="2857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E4B0B0-842E-417B-97FE-ADF534523615}"/>
              </a:ext>
            </a:extLst>
          </p:cNvPr>
          <p:cNvCxnSpPr>
            <a:cxnSpLocks/>
          </p:cNvCxnSpPr>
          <p:nvPr/>
        </p:nvCxnSpPr>
        <p:spPr>
          <a:xfrm flipV="1">
            <a:off x="1889760" y="1990477"/>
            <a:ext cx="4942619" cy="24189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CAFC49-3B19-4D52-BE68-5C1F5858A315}"/>
              </a:ext>
            </a:extLst>
          </p:cNvPr>
          <p:cNvCxnSpPr>
            <a:cxnSpLocks/>
          </p:cNvCxnSpPr>
          <p:nvPr/>
        </p:nvCxnSpPr>
        <p:spPr>
          <a:xfrm flipV="1">
            <a:off x="4008120" y="1958672"/>
            <a:ext cx="2840162" cy="355820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F6EFC-40D1-46E9-AB0C-CF41C918907D}"/>
              </a:ext>
            </a:extLst>
          </p:cNvPr>
          <p:cNvCxnSpPr>
            <a:cxnSpLocks/>
          </p:cNvCxnSpPr>
          <p:nvPr/>
        </p:nvCxnSpPr>
        <p:spPr>
          <a:xfrm flipH="1" flipV="1">
            <a:off x="3291840" y="3327400"/>
            <a:ext cx="1915160" cy="18745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01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578802"/>
          </a:xfrm>
        </p:spPr>
        <p:txBody>
          <a:bodyPr/>
          <a:lstStyle/>
          <a:p>
            <a:r>
              <a:rPr lang="en-CA" dirty="0"/>
              <a:t>Hyperbolas</a:t>
            </a:r>
          </a:p>
        </p:txBody>
      </p:sp>
      <p:sp>
        <p:nvSpPr>
          <p:cNvPr id="3" name="Content Placeholder 2"/>
          <p:cNvSpPr>
            <a:spLocks noGrp="1"/>
          </p:cNvSpPr>
          <p:nvPr>
            <p:ph sz="quarter" idx="1"/>
          </p:nvPr>
        </p:nvSpPr>
        <p:spPr>
          <a:xfrm>
            <a:off x="1686560" y="853440"/>
            <a:ext cx="8879840" cy="1447800"/>
          </a:xfrm>
        </p:spPr>
        <p:txBody>
          <a:bodyPr/>
          <a:lstStyle/>
          <a:p>
            <a:r>
              <a:rPr lang="en-CA" dirty="0"/>
              <a:t>In the field of mathematics, a hyperbola is created when you take the intersection of a plane with two halves of a double cone</a:t>
            </a:r>
          </a:p>
        </p:txBody>
      </p:sp>
      <p:grpSp>
        <p:nvGrpSpPr>
          <p:cNvPr id="14" name="Group 13"/>
          <p:cNvGrpSpPr/>
          <p:nvPr/>
        </p:nvGrpSpPr>
        <p:grpSpPr>
          <a:xfrm>
            <a:off x="2895600" y="2344934"/>
            <a:ext cx="1818640" cy="2522436"/>
            <a:chOff x="1371600" y="2344934"/>
            <a:chExt cx="1818640" cy="2522436"/>
          </a:xfrm>
        </p:grpSpPr>
        <p:sp>
          <p:nvSpPr>
            <p:cNvPr id="4" name="Oval 3"/>
            <p:cNvSpPr/>
            <p:nvPr/>
          </p:nvSpPr>
          <p:spPr>
            <a:xfrm>
              <a:off x="1371600" y="2344934"/>
              <a:ext cx="181864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1371600" y="4455890"/>
              <a:ext cx="181864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flipH="1">
              <a:off x="1371600" y="2624609"/>
              <a:ext cx="1786669" cy="2012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13731" y="2621488"/>
              <a:ext cx="1776509" cy="2015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4"/>
          <a:stretch>
            <a:fillRect/>
          </a:stretch>
        </p:blipFill>
        <p:spPr>
          <a:xfrm>
            <a:off x="5623438" y="1976285"/>
            <a:ext cx="1905903" cy="2979481"/>
          </a:xfrm>
          <a:prstGeom prst="rect">
            <a:avLst/>
          </a:prstGeom>
        </p:spPr>
      </p:pic>
      <p:grpSp>
        <p:nvGrpSpPr>
          <p:cNvPr id="28" name="Group 27"/>
          <p:cNvGrpSpPr/>
          <p:nvPr/>
        </p:nvGrpSpPr>
        <p:grpSpPr>
          <a:xfrm>
            <a:off x="2863630" y="692696"/>
            <a:ext cx="1097029" cy="2694346"/>
            <a:chOff x="8037138" y="2212259"/>
            <a:chExt cx="1097029" cy="2979172"/>
          </a:xfrm>
        </p:grpSpPr>
        <p:sp>
          <p:nvSpPr>
            <p:cNvPr id="25" name="Rectangle 24"/>
            <p:cNvSpPr/>
            <p:nvPr/>
          </p:nvSpPr>
          <p:spPr>
            <a:xfrm>
              <a:off x="8052619" y="2585884"/>
              <a:ext cx="1081548" cy="2231922"/>
            </a:xfrm>
            <a:prstGeom prst="rect">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Isosceles Triangle 25"/>
            <p:cNvSpPr/>
            <p:nvPr/>
          </p:nvSpPr>
          <p:spPr>
            <a:xfrm>
              <a:off x="8052619" y="2212259"/>
              <a:ext cx="1080000" cy="373625"/>
            </a:xfrm>
            <a:prstGeom prst="triangle">
              <a:avLst>
                <a:gd name="adj" fmla="val 0"/>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Isosceles Triangle 26"/>
            <p:cNvSpPr/>
            <p:nvPr/>
          </p:nvSpPr>
          <p:spPr>
            <a:xfrm rot="10800000">
              <a:off x="8037138" y="4817806"/>
              <a:ext cx="1080000" cy="373625"/>
            </a:xfrm>
            <a:prstGeom prst="triangle">
              <a:avLst>
                <a:gd name="adj" fmla="val 0"/>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9" name="Picture 28"/>
          <p:cNvPicPr>
            <a:picLocks noChangeAspect="1"/>
          </p:cNvPicPr>
          <p:nvPr/>
        </p:nvPicPr>
        <p:blipFill>
          <a:blip r:embed="rId5"/>
          <a:stretch>
            <a:fillRect/>
          </a:stretch>
        </p:blipFill>
        <p:spPr>
          <a:xfrm>
            <a:off x="7896201" y="1592897"/>
            <a:ext cx="1685925" cy="3571875"/>
          </a:xfrm>
          <a:prstGeom prst="rect">
            <a:avLst/>
          </a:prstGeom>
        </p:spPr>
      </p:pic>
      <p:sp>
        <p:nvSpPr>
          <p:cNvPr id="30" name="Content Placeholder 2"/>
          <p:cNvSpPr txBox="1">
            <a:spLocks/>
          </p:cNvSpPr>
          <p:nvPr/>
        </p:nvSpPr>
        <p:spPr>
          <a:xfrm>
            <a:off x="1675820" y="5209843"/>
            <a:ext cx="4348172" cy="56563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Applications: architecture, </a:t>
            </a:r>
          </a:p>
        </p:txBody>
      </p:sp>
      <p:pic>
        <p:nvPicPr>
          <p:cNvPr id="31" name="Picture 30"/>
          <p:cNvPicPr>
            <a:picLocks noChangeAspect="1"/>
          </p:cNvPicPr>
          <p:nvPr/>
        </p:nvPicPr>
        <p:blipFill>
          <a:blip r:embed="rId6"/>
          <a:stretch>
            <a:fillRect/>
          </a:stretch>
        </p:blipFill>
        <p:spPr>
          <a:xfrm>
            <a:off x="3788934" y="1856485"/>
            <a:ext cx="5761856" cy="3214949"/>
          </a:xfrm>
          <a:prstGeom prst="rect">
            <a:avLst/>
          </a:prstGeom>
        </p:spPr>
      </p:pic>
      <p:sp>
        <p:nvSpPr>
          <p:cNvPr id="32" name="Content Placeholder 2"/>
          <p:cNvSpPr txBox="1">
            <a:spLocks/>
          </p:cNvSpPr>
          <p:nvPr/>
        </p:nvSpPr>
        <p:spPr>
          <a:xfrm>
            <a:off x="1944904" y="5736574"/>
            <a:ext cx="3253264" cy="61086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Sonic boom</a:t>
            </a:r>
          </a:p>
        </p:txBody>
      </p:sp>
      <p:pic>
        <p:nvPicPr>
          <p:cNvPr id="33" name="Picture 32"/>
          <p:cNvPicPr>
            <a:picLocks noChangeAspect="1"/>
          </p:cNvPicPr>
          <p:nvPr/>
        </p:nvPicPr>
        <p:blipFill>
          <a:blip r:embed="rId7"/>
          <a:stretch>
            <a:fillRect/>
          </a:stretch>
        </p:blipFill>
        <p:spPr>
          <a:xfrm>
            <a:off x="7243593" y="1856484"/>
            <a:ext cx="3158401" cy="4299150"/>
          </a:xfrm>
          <a:prstGeom prst="rect">
            <a:avLst/>
          </a:prstGeom>
        </p:spPr>
      </p:pic>
      <p:sp>
        <p:nvSpPr>
          <p:cNvPr id="34" name="Content Placeholder 2"/>
          <p:cNvSpPr txBox="1">
            <a:spLocks/>
          </p:cNvSpPr>
          <p:nvPr/>
        </p:nvSpPr>
        <p:spPr>
          <a:xfrm>
            <a:off x="5879976" y="5229200"/>
            <a:ext cx="1512168" cy="56563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lighting, </a:t>
            </a:r>
          </a:p>
        </p:txBody>
      </p:sp>
      <p:pic>
        <p:nvPicPr>
          <p:cNvPr id="35" name="Picture 34"/>
          <p:cNvPicPr>
            <a:picLocks noChangeAspect="1"/>
          </p:cNvPicPr>
          <p:nvPr/>
        </p:nvPicPr>
        <p:blipFill>
          <a:blip r:embed="rId8"/>
          <a:stretch>
            <a:fillRect/>
          </a:stretch>
        </p:blipFill>
        <p:spPr>
          <a:xfrm>
            <a:off x="1733989" y="2044351"/>
            <a:ext cx="4856398" cy="3027082"/>
          </a:xfrm>
          <a:prstGeom prst="rect">
            <a:avLst/>
          </a:prstGeom>
        </p:spPr>
      </p:pic>
      <p:pic>
        <p:nvPicPr>
          <p:cNvPr id="36" name="Picture 35"/>
          <p:cNvPicPr>
            <a:picLocks noChangeAspect="1"/>
          </p:cNvPicPr>
          <p:nvPr/>
        </p:nvPicPr>
        <p:blipFill>
          <a:blip r:embed="rId9"/>
          <a:stretch>
            <a:fillRect/>
          </a:stretch>
        </p:blipFill>
        <p:spPr>
          <a:xfrm>
            <a:off x="5778132" y="1962454"/>
            <a:ext cx="4620764" cy="3178184"/>
          </a:xfrm>
          <a:prstGeom prst="rect">
            <a:avLst/>
          </a:prstGeom>
        </p:spPr>
      </p:pic>
      <p:sp>
        <p:nvSpPr>
          <p:cNvPr id="37" name="Content Placeholder 2"/>
          <p:cNvSpPr txBox="1">
            <a:spLocks/>
          </p:cNvSpPr>
          <p:nvPr/>
        </p:nvSpPr>
        <p:spPr>
          <a:xfrm>
            <a:off x="3571536" y="5753466"/>
            <a:ext cx="3820982" cy="61086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 cooling nuclear towers</a:t>
            </a:r>
          </a:p>
        </p:txBody>
      </p:sp>
      <p:pic>
        <p:nvPicPr>
          <p:cNvPr id="38" name="Picture 37"/>
          <p:cNvPicPr>
            <a:picLocks noChangeAspect="1"/>
          </p:cNvPicPr>
          <p:nvPr/>
        </p:nvPicPr>
        <p:blipFill>
          <a:blip r:embed="rId10"/>
          <a:stretch>
            <a:fillRect/>
          </a:stretch>
        </p:blipFill>
        <p:spPr>
          <a:xfrm>
            <a:off x="7138318" y="1813804"/>
            <a:ext cx="3368948" cy="3745067"/>
          </a:xfrm>
          <a:prstGeom prst="rect">
            <a:avLst/>
          </a:prstGeom>
        </p:spPr>
      </p:pic>
    </p:spTree>
    <p:custDataLst>
      <p:tags r:id="rId1"/>
    </p:custDataLst>
    <p:extLst>
      <p:ext uri="{BB962C8B-B14F-4D97-AF65-F5344CB8AC3E}">
        <p14:creationId xmlns:p14="http://schemas.microsoft.com/office/powerpoint/2010/main" val="135638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3.61111E-6 -3.7037E-6 L -3.61111E-6 0.25 " pathEditMode="relative" rAng="0" ptsTypes="AA">
                                      <p:cBhvr>
                                        <p:cTn id="15" dur="2000" fill="hold"/>
                                        <p:tgtEl>
                                          <p:spTgt spid="28"/>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xit" presetSubtype="0" fill="hold" nodeType="with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500"/>
                            </p:stCondLst>
                            <p:childTnLst>
                              <p:par>
                                <p:cTn id="76" presetID="10" presetClass="exit" presetSubtype="0" fill="hold" nodeType="afterEffect">
                                  <p:stCondLst>
                                    <p:cond delay="0"/>
                                  </p:stCondLst>
                                  <p:childTnLst>
                                    <p:animEffect transition="out" filter="fade">
                                      <p:cBhvr>
                                        <p:cTn id="77" dur="500"/>
                                        <p:tgtEl>
                                          <p:spTgt spid="35"/>
                                        </p:tgtEl>
                                      </p:cBhvr>
                                    </p:animEffect>
                                    <p:set>
                                      <p:cBhvr>
                                        <p:cTn id="78" dur="1" fill="hold">
                                          <p:stCondLst>
                                            <p:cond delay="499"/>
                                          </p:stCondLst>
                                        </p:cTn>
                                        <p:tgtEl>
                                          <p:spTgt spid="3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6"/>
                                        </p:tgtEl>
                                      </p:cBhvr>
                                    </p:animEffect>
                                    <p:set>
                                      <p:cBhvr>
                                        <p:cTn id="81"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F416-F0A7-6837-9ABE-42D34DE16E14}"/>
              </a:ext>
            </a:extLst>
          </p:cNvPr>
          <p:cNvSpPr>
            <a:spLocks noGrp="1"/>
          </p:cNvSpPr>
          <p:nvPr>
            <p:ph type="title"/>
          </p:nvPr>
        </p:nvSpPr>
        <p:spPr>
          <a:xfrm>
            <a:off x="288203" y="184552"/>
            <a:ext cx="9956800" cy="566610"/>
          </a:xfrm>
        </p:spPr>
        <p:txBody>
          <a:bodyPr/>
          <a:lstStyle/>
          <a:p>
            <a:r>
              <a:rPr lang="en-CA" dirty="0"/>
              <a:t>What is a Hyperbola:</a:t>
            </a:r>
          </a:p>
        </p:txBody>
      </p:sp>
      <p:sp>
        <p:nvSpPr>
          <p:cNvPr id="3" name="Content Placeholder 2">
            <a:extLst>
              <a:ext uri="{FF2B5EF4-FFF2-40B4-BE49-F238E27FC236}">
                <a16:creationId xmlns:a16="http://schemas.microsoft.com/office/drawing/2014/main" id="{B5CBBC5E-E746-4245-F3EB-42CB52C0B297}"/>
              </a:ext>
            </a:extLst>
          </p:cNvPr>
          <p:cNvSpPr>
            <a:spLocks noGrp="1"/>
          </p:cNvSpPr>
          <p:nvPr>
            <p:ph sz="quarter" idx="1"/>
          </p:nvPr>
        </p:nvSpPr>
        <p:spPr>
          <a:xfrm>
            <a:off x="66933" y="688940"/>
            <a:ext cx="11625072" cy="1014984"/>
          </a:xfrm>
        </p:spPr>
        <p:txBody>
          <a:bodyPr/>
          <a:lstStyle/>
          <a:p>
            <a:r>
              <a:rPr lang="en-CA" dirty="0"/>
              <a:t>The hyperbola is a locus of all points where their difference in distance from each foci is a fixed constant </a:t>
            </a:r>
          </a:p>
        </p:txBody>
      </p:sp>
      <p:cxnSp>
        <p:nvCxnSpPr>
          <p:cNvPr id="5" name="Straight Arrow Connector 4">
            <a:extLst>
              <a:ext uri="{FF2B5EF4-FFF2-40B4-BE49-F238E27FC236}">
                <a16:creationId xmlns:a16="http://schemas.microsoft.com/office/drawing/2014/main" id="{4A06A0E2-F126-215A-740A-0EC20F2AC25B}"/>
              </a:ext>
            </a:extLst>
          </p:cNvPr>
          <p:cNvCxnSpPr>
            <a:cxnSpLocks/>
          </p:cNvCxnSpPr>
          <p:nvPr/>
        </p:nvCxnSpPr>
        <p:spPr>
          <a:xfrm>
            <a:off x="5522333" y="5640495"/>
            <a:ext cx="596715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59A4E28-069F-75CD-C844-C1BA1215A4B7}"/>
              </a:ext>
            </a:extLst>
          </p:cNvPr>
          <p:cNvCxnSpPr>
            <a:cxnSpLocks/>
          </p:cNvCxnSpPr>
          <p:nvPr/>
        </p:nvCxnSpPr>
        <p:spPr>
          <a:xfrm flipV="1">
            <a:off x="8486407" y="1414264"/>
            <a:ext cx="27647" cy="464066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9929D26-FE09-B30F-4DE5-91927B4D7907}"/>
              </a:ext>
            </a:extLst>
          </p:cNvPr>
          <p:cNvSpPr/>
          <p:nvPr/>
        </p:nvSpPr>
        <p:spPr>
          <a:xfrm>
            <a:off x="6239249" y="3734599"/>
            <a:ext cx="124691" cy="124691"/>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7BEFBC32-BC45-8387-2A5B-94646F58C6F3}"/>
              </a:ext>
            </a:extLst>
          </p:cNvPr>
          <p:cNvSpPr/>
          <p:nvPr/>
        </p:nvSpPr>
        <p:spPr>
          <a:xfrm>
            <a:off x="10632213" y="3734598"/>
            <a:ext cx="124691" cy="124691"/>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1" name="Object 10">
            <a:extLst>
              <a:ext uri="{FF2B5EF4-FFF2-40B4-BE49-F238E27FC236}">
                <a16:creationId xmlns:a16="http://schemas.microsoft.com/office/drawing/2014/main" id="{90B4B775-3997-159E-4355-B2BE5B1408F2}"/>
              </a:ext>
            </a:extLst>
          </p:cNvPr>
          <p:cNvGraphicFramePr>
            <a:graphicFrameLocks noChangeAspect="1"/>
          </p:cNvGraphicFramePr>
          <p:nvPr>
            <p:extLst>
              <p:ext uri="{D42A27DB-BD31-4B8C-83A1-F6EECF244321}">
                <p14:modId xmlns:p14="http://schemas.microsoft.com/office/powerpoint/2010/main" val="1897022539"/>
              </p:ext>
            </p:extLst>
          </p:nvPr>
        </p:nvGraphicFramePr>
        <p:xfrm>
          <a:off x="6143710" y="3796943"/>
          <a:ext cx="315768" cy="437217"/>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11" name="Object 10">
                        <a:extLst>
                          <a:ext uri="{FF2B5EF4-FFF2-40B4-BE49-F238E27FC236}">
                            <a16:creationId xmlns:a16="http://schemas.microsoft.com/office/drawing/2014/main" id="{90B4B775-3997-159E-4355-B2BE5B1408F2}"/>
                          </a:ext>
                        </a:extLst>
                      </p:cNvPr>
                      <p:cNvPicPr/>
                      <p:nvPr/>
                    </p:nvPicPr>
                    <p:blipFill>
                      <a:blip r:embed="rId5"/>
                      <a:stretch>
                        <a:fillRect/>
                      </a:stretch>
                    </p:blipFill>
                    <p:spPr>
                      <a:xfrm>
                        <a:off x="6143710" y="3796943"/>
                        <a:ext cx="315768" cy="43721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E19057C-5386-58B1-2655-B6AA8AB9C0A5}"/>
              </a:ext>
            </a:extLst>
          </p:cNvPr>
          <p:cNvGraphicFramePr>
            <a:graphicFrameLocks noChangeAspect="1"/>
          </p:cNvGraphicFramePr>
          <p:nvPr>
            <p:extLst>
              <p:ext uri="{D42A27DB-BD31-4B8C-83A1-F6EECF244321}">
                <p14:modId xmlns:p14="http://schemas.microsoft.com/office/powerpoint/2010/main" val="4236644948"/>
              </p:ext>
            </p:extLst>
          </p:nvPr>
        </p:nvGraphicFramePr>
        <p:xfrm>
          <a:off x="10524695" y="3796010"/>
          <a:ext cx="339725" cy="438150"/>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12" name="Object 11">
                        <a:extLst>
                          <a:ext uri="{FF2B5EF4-FFF2-40B4-BE49-F238E27FC236}">
                            <a16:creationId xmlns:a16="http://schemas.microsoft.com/office/drawing/2014/main" id="{8E19057C-5386-58B1-2655-B6AA8AB9C0A5}"/>
                          </a:ext>
                        </a:extLst>
                      </p:cNvPr>
                      <p:cNvPicPr/>
                      <p:nvPr/>
                    </p:nvPicPr>
                    <p:blipFill>
                      <a:blip r:embed="rId7"/>
                      <a:stretch>
                        <a:fillRect/>
                      </a:stretch>
                    </p:blipFill>
                    <p:spPr>
                      <a:xfrm>
                        <a:off x="10524695" y="3796010"/>
                        <a:ext cx="339725" cy="4381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6B63443-D7C4-C254-AD9D-D3D5DCE96489}"/>
              </a:ext>
            </a:extLst>
          </p:cNvPr>
          <p:cNvGraphicFramePr>
            <a:graphicFrameLocks noChangeAspect="1"/>
          </p:cNvGraphicFramePr>
          <p:nvPr>
            <p:extLst>
              <p:ext uri="{D42A27DB-BD31-4B8C-83A1-F6EECF244321}">
                <p14:modId xmlns:p14="http://schemas.microsoft.com/office/powerpoint/2010/main" val="3761167982"/>
              </p:ext>
            </p:extLst>
          </p:nvPr>
        </p:nvGraphicFramePr>
        <p:xfrm>
          <a:off x="9903064" y="2688528"/>
          <a:ext cx="971550" cy="484187"/>
        </p:xfrm>
        <a:graphic>
          <a:graphicData uri="http://schemas.openxmlformats.org/presentationml/2006/ole">
            <mc:AlternateContent xmlns:mc="http://schemas.openxmlformats.org/markup-compatibility/2006">
              <mc:Choice xmlns:v="urn:schemas-microsoft-com:vml" Requires="v">
                <p:oleObj name="Equation" r:id="rId8" imgW="507960" imgH="253800" progId="Equation.DSMT4">
                  <p:embed/>
                </p:oleObj>
              </mc:Choice>
              <mc:Fallback>
                <p:oleObj name="Equation" r:id="rId8" imgW="507960" imgH="253800" progId="Equation.DSMT4">
                  <p:embed/>
                  <p:pic>
                    <p:nvPicPr>
                      <p:cNvPr id="14" name="Object 13">
                        <a:extLst>
                          <a:ext uri="{FF2B5EF4-FFF2-40B4-BE49-F238E27FC236}">
                            <a16:creationId xmlns:a16="http://schemas.microsoft.com/office/drawing/2014/main" id="{16B63443-D7C4-C254-AD9D-D3D5DCE96489}"/>
                          </a:ext>
                        </a:extLst>
                      </p:cNvPr>
                      <p:cNvPicPr/>
                      <p:nvPr/>
                    </p:nvPicPr>
                    <p:blipFill>
                      <a:blip r:embed="rId9"/>
                      <a:stretch>
                        <a:fillRect/>
                      </a:stretch>
                    </p:blipFill>
                    <p:spPr>
                      <a:xfrm>
                        <a:off x="9903064" y="2688528"/>
                        <a:ext cx="971550" cy="4841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210A3D3-B9D9-2BEC-4359-947F73AD1CD3}"/>
              </a:ext>
            </a:extLst>
          </p:cNvPr>
          <p:cNvGraphicFramePr>
            <a:graphicFrameLocks noChangeAspect="1"/>
          </p:cNvGraphicFramePr>
          <p:nvPr/>
        </p:nvGraphicFramePr>
        <p:xfrm>
          <a:off x="494331" y="1968461"/>
          <a:ext cx="3182938" cy="1020762"/>
        </p:xfrm>
        <a:graphic>
          <a:graphicData uri="http://schemas.openxmlformats.org/presentationml/2006/ole">
            <mc:AlternateContent xmlns:mc="http://schemas.openxmlformats.org/markup-compatibility/2006">
              <mc:Choice xmlns:v="urn:schemas-microsoft-com:vml" Requires="v">
                <p:oleObj name="Equation" r:id="rId10" imgW="1384200" imgH="444240" progId="Equation.DSMT4">
                  <p:embed/>
                </p:oleObj>
              </mc:Choice>
              <mc:Fallback>
                <p:oleObj name="Equation" r:id="rId10" imgW="1384200" imgH="444240" progId="Equation.DSMT4">
                  <p:embed/>
                  <p:pic>
                    <p:nvPicPr>
                      <p:cNvPr id="19" name="Object 18">
                        <a:extLst>
                          <a:ext uri="{FF2B5EF4-FFF2-40B4-BE49-F238E27FC236}">
                            <a16:creationId xmlns:a16="http://schemas.microsoft.com/office/drawing/2014/main" id="{5210A3D3-B9D9-2BEC-4359-947F73AD1CD3}"/>
                          </a:ext>
                        </a:extLst>
                      </p:cNvPr>
                      <p:cNvPicPr/>
                      <p:nvPr/>
                    </p:nvPicPr>
                    <p:blipFill>
                      <a:blip r:embed="rId11"/>
                      <a:stretch>
                        <a:fillRect/>
                      </a:stretch>
                    </p:blipFill>
                    <p:spPr>
                      <a:xfrm>
                        <a:off x="494331" y="1968461"/>
                        <a:ext cx="3182938" cy="1020762"/>
                      </a:xfrm>
                      <a:prstGeom prst="rect">
                        <a:avLst/>
                      </a:prstGeom>
                    </p:spPr>
                  </p:pic>
                </p:oleObj>
              </mc:Fallback>
            </mc:AlternateContent>
          </a:graphicData>
        </a:graphic>
      </p:graphicFrame>
      <p:sp>
        <p:nvSpPr>
          <p:cNvPr id="20" name="Content Placeholder 2">
            <a:extLst>
              <a:ext uri="{FF2B5EF4-FFF2-40B4-BE49-F238E27FC236}">
                <a16:creationId xmlns:a16="http://schemas.microsoft.com/office/drawing/2014/main" id="{4B6228D5-A7DB-1E8F-7DFA-295425034FC8}"/>
              </a:ext>
            </a:extLst>
          </p:cNvPr>
          <p:cNvSpPr txBox="1">
            <a:spLocks/>
          </p:cNvSpPr>
          <p:nvPr/>
        </p:nvSpPr>
        <p:spPr>
          <a:xfrm>
            <a:off x="185725" y="1506582"/>
            <a:ext cx="4111146" cy="63790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b="1" u="sng" dirty="0">
                <a:solidFill>
                  <a:srgbClr val="FF0000"/>
                </a:solidFill>
              </a:rPr>
              <a:t>Horizontal Hyperbola</a:t>
            </a:r>
            <a:endParaRPr lang="en-CA" dirty="0"/>
          </a:p>
          <a:p>
            <a:endParaRPr lang="en-CA" dirty="0"/>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1E4B2651-ABED-33D2-BA3F-EF724161D6C2}"/>
                  </a:ext>
                </a:extLst>
              </p:cNvPr>
              <p:cNvSpPr txBox="1">
                <a:spLocks/>
              </p:cNvSpPr>
              <p:nvPr/>
            </p:nvSpPr>
            <p:spPr>
              <a:xfrm>
                <a:off x="43855" y="3014244"/>
                <a:ext cx="2299424" cy="443345"/>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solidFill>
                      <a:srgbClr val="FF0000"/>
                    </a:solidFill>
                  </a:rPr>
                  <a:t>Center </a:t>
                </a:r>
                <a14:m>
                  <m:oMath xmlns:m="http://schemas.openxmlformats.org/officeDocument/2006/math">
                    <m:r>
                      <a:rPr lang="en-CA" i="1" dirty="0" smtClean="0">
                        <a:solidFill>
                          <a:srgbClr val="FF0000"/>
                        </a:solidFill>
                        <a:latin typeface="Cambria Math" panose="02040503050406030204" pitchFamily="18" charset="0"/>
                      </a:rPr>
                      <m:t>(</m:t>
                    </m:r>
                    <m:r>
                      <a:rPr lang="en-CA" i="1" dirty="0" err="1" smtClean="0">
                        <a:solidFill>
                          <a:srgbClr val="FF0000"/>
                        </a:solidFill>
                        <a:latin typeface="Cambria Math" panose="02040503050406030204" pitchFamily="18" charset="0"/>
                      </a:rPr>
                      <m:t>h</m:t>
                    </m:r>
                    <m:r>
                      <a:rPr lang="en-CA" i="1" dirty="0" err="1" smtClean="0">
                        <a:solidFill>
                          <a:srgbClr val="FF0000"/>
                        </a:solidFill>
                        <a:latin typeface="Cambria Math" panose="02040503050406030204" pitchFamily="18" charset="0"/>
                      </a:rPr>
                      <m:t>,</m:t>
                    </m:r>
                    <m:r>
                      <a:rPr lang="en-CA" i="1" dirty="0" err="1" smtClean="0">
                        <a:solidFill>
                          <a:srgbClr val="FF0000"/>
                        </a:solidFill>
                        <a:latin typeface="Cambria Math" panose="02040503050406030204" pitchFamily="18" charset="0"/>
                      </a:rPr>
                      <m:t>𝑘</m:t>
                    </m:r>
                    <m:r>
                      <a:rPr lang="en-CA" i="1" dirty="0" smtClean="0">
                        <a:solidFill>
                          <a:srgbClr val="FF0000"/>
                        </a:solidFill>
                        <a:latin typeface="Cambria Math" panose="02040503050406030204" pitchFamily="18" charset="0"/>
                      </a:rPr>
                      <m:t>)</m:t>
                    </m:r>
                  </m:oMath>
                </a14:m>
                <a:endParaRPr lang="en-CA" dirty="0">
                  <a:solidFill>
                    <a:srgbClr val="FF0000"/>
                  </a:solidFill>
                </a:endParaRPr>
              </a:p>
              <a:p>
                <a:pPr marL="0" indent="0">
                  <a:buFont typeface="Wingdings"/>
                  <a:buNone/>
                </a:pPr>
                <a:endParaRPr lang="en-CA" dirty="0">
                  <a:solidFill>
                    <a:srgbClr val="FF0000"/>
                  </a:solidFill>
                </a:endParaRPr>
              </a:p>
            </p:txBody>
          </p:sp>
        </mc:Choice>
        <mc:Fallback xmlns="">
          <p:sp>
            <p:nvSpPr>
              <p:cNvPr id="21" name="Content Placeholder 2">
                <a:extLst>
                  <a:ext uri="{FF2B5EF4-FFF2-40B4-BE49-F238E27FC236}">
                    <a16:creationId xmlns:a16="http://schemas.microsoft.com/office/drawing/2014/main" id="{1E4B2651-ABED-33D2-BA3F-EF724161D6C2}"/>
                  </a:ext>
                </a:extLst>
              </p:cNvPr>
              <p:cNvSpPr txBox="1">
                <a:spLocks noRot="1" noChangeAspect="1" noMove="1" noResize="1" noEditPoints="1" noAdjustHandles="1" noChangeArrowheads="1" noChangeShapeType="1" noTextEdit="1"/>
              </p:cNvSpPr>
              <p:nvPr/>
            </p:nvSpPr>
            <p:spPr>
              <a:xfrm>
                <a:off x="43855" y="3014244"/>
                <a:ext cx="2299424" cy="443345"/>
              </a:xfrm>
              <a:prstGeom prst="rect">
                <a:avLst/>
              </a:prstGeom>
              <a:blipFill>
                <a:blip r:embed="rId12"/>
                <a:stretch>
                  <a:fillRect t="-19178" b="-26027"/>
                </a:stretch>
              </a:blipFill>
            </p:spPr>
            <p:txBody>
              <a:bodyPr/>
              <a:lstStyle/>
              <a:p>
                <a:r>
                  <a:rPr lang="en-CA">
                    <a:noFill/>
                  </a:rPr>
                  <a:t> </a:t>
                </a:r>
              </a:p>
            </p:txBody>
          </p:sp>
        </mc:Fallback>
      </mc:AlternateContent>
      <p:sp>
        <p:nvSpPr>
          <p:cNvPr id="24" name="Oval 23">
            <a:extLst>
              <a:ext uri="{FF2B5EF4-FFF2-40B4-BE49-F238E27FC236}">
                <a16:creationId xmlns:a16="http://schemas.microsoft.com/office/drawing/2014/main" id="{C070687C-9C49-729B-C3F5-429D3DA1E8F3}"/>
              </a:ext>
            </a:extLst>
          </p:cNvPr>
          <p:cNvSpPr/>
          <p:nvPr/>
        </p:nvSpPr>
        <p:spPr>
          <a:xfrm>
            <a:off x="8438769" y="3770865"/>
            <a:ext cx="124691" cy="124691"/>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5" name="Object 24">
            <a:extLst>
              <a:ext uri="{FF2B5EF4-FFF2-40B4-BE49-F238E27FC236}">
                <a16:creationId xmlns:a16="http://schemas.microsoft.com/office/drawing/2014/main" id="{4F998161-4AC4-5B2C-AFEC-E16B5ED1618E}"/>
              </a:ext>
            </a:extLst>
          </p:cNvPr>
          <p:cNvGraphicFramePr>
            <a:graphicFrameLocks noChangeAspect="1"/>
          </p:cNvGraphicFramePr>
          <p:nvPr>
            <p:extLst>
              <p:ext uri="{D42A27DB-BD31-4B8C-83A1-F6EECF244321}">
                <p14:modId xmlns:p14="http://schemas.microsoft.com/office/powerpoint/2010/main" val="3798380118"/>
              </p:ext>
            </p:extLst>
          </p:nvPr>
        </p:nvGraphicFramePr>
        <p:xfrm>
          <a:off x="8200716" y="3889438"/>
          <a:ext cx="725487" cy="485775"/>
        </p:xfrm>
        <a:graphic>
          <a:graphicData uri="http://schemas.openxmlformats.org/presentationml/2006/ole">
            <mc:AlternateContent xmlns:mc="http://schemas.openxmlformats.org/markup-compatibility/2006">
              <mc:Choice xmlns:v="urn:schemas-microsoft-com:vml" Requires="v">
                <p:oleObj name="Equation" r:id="rId13" imgW="380880" imgH="253800" progId="Equation.DSMT4">
                  <p:embed/>
                </p:oleObj>
              </mc:Choice>
              <mc:Fallback>
                <p:oleObj name="Equation" r:id="rId13" imgW="380880" imgH="253800" progId="Equation.DSMT4">
                  <p:embed/>
                  <p:pic>
                    <p:nvPicPr>
                      <p:cNvPr id="25" name="Object 24">
                        <a:extLst>
                          <a:ext uri="{FF2B5EF4-FFF2-40B4-BE49-F238E27FC236}">
                            <a16:creationId xmlns:a16="http://schemas.microsoft.com/office/drawing/2014/main" id="{4F998161-4AC4-5B2C-AFEC-E16B5ED1618E}"/>
                          </a:ext>
                        </a:extLst>
                      </p:cNvPr>
                      <p:cNvPicPr/>
                      <p:nvPr/>
                    </p:nvPicPr>
                    <p:blipFill>
                      <a:blip r:embed="rId14"/>
                      <a:stretch>
                        <a:fillRect/>
                      </a:stretch>
                    </p:blipFill>
                    <p:spPr>
                      <a:xfrm>
                        <a:off x="8200716" y="3889438"/>
                        <a:ext cx="725487" cy="485775"/>
                      </a:xfrm>
                      <a:prstGeom prst="rect">
                        <a:avLst/>
                      </a:prstGeom>
                    </p:spPr>
                  </p:pic>
                </p:oleObj>
              </mc:Fallback>
            </mc:AlternateContent>
          </a:graphicData>
        </a:graphic>
      </p:graphicFrame>
      <p:cxnSp>
        <p:nvCxnSpPr>
          <p:cNvPr id="29" name="Straight Arrow Connector 28">
            <a:extLst>
              <a:ext uri="{FF2B5EF4-FFF2-40B4-BE49-F238E27FC236}">
                <a16:creationId xmlns:a16="http://schemas.microsoft.com/office/drawing/2014/main" id="{202538B0-4448-03FF-C5CC-2F016D9B3E0D}"/>
              </a:ext>
            </a:extLst>
          </p:cNvPr>
          <p:cNvCxnSpPr>
            <a:cxnSpLocks/>
          </p:cNvCxnSpPr>
          <p:nvPr/>
        </p:nvCxnSpPr>
        <p:spPr>
          <a:xfrm flipV="1">
            <a:off x="8498276" y="2614741"/>
            <a:ext cx="0" cy="11484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Object 93">
            <a:extLst>
              <a:ext uri="{FF2B5EF4-FFF2-40B4-BE49-F238E27FC236}">
                <a16:creationId xmlns:a16="http://schemas.microsoft.com/office/drawing/2014/main" id="{D5132F98-380C-1683-6FE6-36BB390AE0A1}"/>
              </a:ext>
            </a:extLst>
          </p:cNvPr>
          <p:cNvGraphicFramePr>
            <a:graphicFrameLocks noChangeAspect="1"/>
          </p:cNvGraphicFramePr>
          <p:nvPr>
            <p:extLst>
              <p:ext uri="{D42A27DB-BD31-4B8C-83A1-F6EECF244321}">
                <p14:modId xmlns:p14="http://schemas.microsoft.com/office/powerpoint/2010/main" val="2864693925"/>
              </p:ext>
            </p:extLst>
          </p:nvPr>
        </p:nvGraphicFramePr>
        <p:xfrm>
          <a:off x="8588238" y="2977527"/>
          <a:ext cx="242888" cy="361950"/>
        </p:xfrm>
        <a:graphic>
          <a:graphicData uri="http://schemas.openxmlformats.org/presentationml/2006/ole">
            <mc:AlternateContent xmlns:mc="http://schemas.openxmlformats.org/markup-compatibility/2006">
              <mc:Choice xmlns:v="urn:schemas-microsoft-com:vml" Requires="v">
                <p:oleObj name="Equation" r:id="rId15" imgW="126720" imgH="190440" progId="Equation.DSMT4">
                  <p:embed/>
                </p:oleObj>
              </mc:Choice>
              <mc:Fallback>
                <p:oleObj name="Equation" r:id="rId15" imgW="126720" imgH="190440" progId="Equation.DSMT4">
                  <p:embed/>
                  <p:pic>
                    <p:nvPicPr>
                      <p:cNvPr id="30" name="Object 93">
                        <a:extLst>
                          <a:ext uri="{FF2B5EF4-FFF2-40B4-BE49-F238E27FC236}">
                            <a16:creationId xmlns:a16="http://schemas.microsoft.com/office/drawing/2014/main" id="{D5132F98-380C-1683-6FE6-36BB390AE0A1}"/>
                          </a:ext>
                        </a:extLst>
                      </p:cNvPr>
                      <p:cNvPicPr>
                        <a:picLocks noChangeAspect="1" noChangeArrowheads="1"/>
                      </p:cNvPicPr>
                      <p:nvPr/>
                    </p:nvPicPr>
                    <p:blipFill>
                      <a:blip r:embed="rId16"/>
                      <a:srcRect/>
                      <a:stretch>
                        <a:fillRect/>
                      </a:stretch>
                    </p:blipFill>
                    <p:spPr bwMode="auto">
                      <a:xfrm>
                        <a:off x="8588238" y="2977527"/>
                        <a:ext cx="242888"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Arrow Connector 30">
            <a:extLst>
              <a:ext uri="{FF2B5EF4-FFF2-40B4-BE49-F238E27FC236}">
                <a16:creationId xmlns:a16="http://schemas.microsoft.com/office/drawing/2014/main" id="{FB027B06-96CE-6898-F7E3-DA09D61B7258}"/>
              </a:ext>
            </a:extLst>
          </p:cNvPr>
          <p:cNvCxnSpPr>
            <a:cxnSpLocks/>
          </p:cNvCxnSpPr>
          <p:nvPr/>
        </p:nvCxnSpPr>
        <p:spPr>
          <a:xfrm>
            <a:off x="8492056" y="3889438"/>
            <a:ext cx="0" cy="11484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93">
            <a:extLst>
              <a:ext uri="{FF2B5EF4-FFF2-40B4-BE49-F238E27FC236}">
                <a16:creationId xmlns:a16="http://schemas.microsoft.com/office/drawing/2014/main" id="{A57C8079-74DA-53A8-BEE4-B903C9011CF8}"/>
              </a:ext>
            </a:extLst>
          </p:cNvPr>
          <p:cNvGraphicFramePr>
            <a:graphicFrameLocks noChangeAspect="1"/>
          </p:cNvGraphicFramePr>
          <p:nvPr>
            <p:extLst>
              <p:ext uri="{D42A27DB-BD31-4B8C-83A1-F6EECF244321}">
                <p14:modId xmlns:p14="http://schemas.microsoft.com/office/powerpoint/2010/main" val="2372478308"/>
              </p:ext>
            </p:extLst>
          </p:nvPr>
        </p:nvGraphicFramePr>
        <p:xfrm>
          <a:off x="8556439" y="4347222"/>
          <a:ext cx="242888" cy="361950"/>
        </p:xfrm>
        <a:graphic>
          <a:graphicData uri="http://schemas.openxmlformats.org/presentationml/2006/ole">
            <mc:AlternateContent xmlns:mc="http://schemas.openxmlformats.org/markup-compatibility/2006">
              <mc:Choice xmlns:v="urn:schemas-microsoft-com:vml" Requires="v">
                <p:oleObj name="Equation" r:id="rId17" imgW="126720" imgH="190440" progId="Equation.DSMT4">
                  <p:embed/>
                </p:oleObj>
              </mc:Choice>
              <mc:Fallback>
                <p:oleObj name="Equation" r:id="rId17" imgW="126720" imgH="190440" progId="Equation.DSMT4">
                  <p:embed/>
                  <p:pic>
                    <p:nvPicPr>
                      <p:cNvPr id="32" name="Object 93">
                        <a:extLst>
                          <a:ext uri="{FF2B5EF4-FFF2-40B4-BE49-F238E27FC236}">
                            <a16:creationId xmlns:a16="http://schemas.microsoft.com/office/drawing/2014/main" id="{A57C8079-74DA-53A8-BEE4-B903C9011CF8}"/>
                          </a:ext>
                        </a:extLst>
                      </p:cNvPr>
                      <p:cNvPicPr>
                        <a:picLocks noChangeAspect="1" noChangeArrowheads="1"/>
                      </p:cNvPicPr>
                      <p:nvPr/>
                    </p:nvPicPr>
                    <p:blipFill>
                      <a:blip r:embed="rId16"/>
                      <a:srcRect/>
                      <a:stretch>
                        <a:fillRect/>
                      </a:stretch>
                    </p:blipFill>
                    <p:spPr bwMode="auto">
                      <a:xfrm>
                        <a:off x="8556439" y="4347222"/>
                        <a:ext cx="242888" cy="361950"/>
                      </a:xfrm>
                      <a:prstGeom prst="rect">
                        <a:avLst/>
                      </a:prstGeom>
                      <a:noFill/>
                    </p:spPr>
                  </p:pic>
                </p:oleObj>
              </mc:Fallback>
            </mc:AlternateContent>
          </a:graphicData>
        </a:graphic>
      </p:graphicFrame>
      <p:cxnSp>
        <p:nvCxnSpPr>
          <p:cNvPr id="34" name="Straight Arrow Connector 33">
            <a:extLst>
              <a:ext uri="{FF2B5EF4-FFF2-40B4-BE49-F238E27FC236}">
                <a16:creationId xmlns:a16="http://schemas.microsoft.com/office/drawing/2014/main" id="{F254C9C6-E030-7D3D-6E0C-DD7CBE2FE2AE}"/>
              </a:ext>
            </a:extLst>
          </p:cNvPr>
          <p:cNvCxnSpPr>
            <a:cxnSpLocks/>
          </p:cNvCxnSpPr>
          <p:nvPr/>
        </p:nvCxnSpPr>
        <p:spPr>
          <a:xfrm>
            <a:off x="8625393" y="3809282"/>
            <a:ext cx="10651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93">
            <a:extLst>
              <a:ext uri="{FF2B5EF4-FFF2-40B4-BE49-F238E27FC236}">
                <a16:creationId xmlns:a16="http://schemas.microsoft.com/office/drawing/2014/main" id="{49879DF1-F329-774B-EB5D-68A87DCABE02}"/>
              </a:ext>
            </a:extLst>
          </p:cNvPr>
          <p:cNvGraphicFramePr>
            <a:graphicFrameLocks noChangeAspect="1"/>
          </p:cNvGraphicFramePr>
          <p:nvPr>
            <p:extLst>
              <p:ext uri="{D42A27DB-BD31-4B8C-83A1-F6EECF244321}">
                <p14:modId xmlns:p14="http://schemas.microsoft.com/office/powerpoint/2010/main" val="2700057787"/>
              </p:ext>
            </p:extLst>
          </p:nvPr>
        </p:nvGraphicFramePr>
        <p:xfrm>
          <a:off x="9007994" y="3532315"/>
          <a:ext cx="268287" cy="265112"/>
        </p:xfrm>
        <a:graphic>
          <a:graphicData uri="http://schemas.openxmlformats.org/presentationml/2006/ole">
            <mc:AlternateContent xmlns:mc="http://schemas.openxmlformats.org/markup-compatibility/2006">
              <mc:Choice xmlns:v="urn:schemas-microsoft-com:vml" Requires="v">
                <p:oleObj name="Equation" r:id="rId18" imgW="139680" imgH="139680" progId="Equation.DSMT4">
                  <p:embed/>
                </p:oleObj>
              </mc:Choice>
              <mc:Fallback>
                <p:oleObj name="Equation" r:id="rId18" imgW="139680" imgH="139680" progId="Equation.DSMT4">
                  <p:embed/>
                  <p:pic>
                    <p:nvPicPr>
                      <p:cNvPr id="35" name="Object 93">
                        <a:extLst>
                          <a:ext uri="{FF2B5EF4-FFF2-40B4-BE49-F238E27FC236}">
                            <a16:creationId xmlns:a16="http://schemas.microsoft.com/office/drawing/2014/main" id="{49879DF1-F329-774B-EB5D-68A87DCABE02}"/>
                          </a:ext>
                        </a:extLst>
                      </p:cNvPr>
                      <p:cNvPicPr>
                        <a:picLocks noChangeAspect="1" noChangeArrowheads="1"/>
                      </p:cNvPicPr>
                      <p:nvPr/>
                    </p:nvPicPr>
                    <p:blipFill>
                      <a:blip r:embed="rId19"/>
                      <a:srcRect/>
                      <a:stretch>
                        <a:fillRect/>
                      </a:stretch>
                    </p:blipFill>
                    <p:spPr bwMode="auto">
                      <a:xfrm>
                        <a:off x="9007994" y="3532315"/>
                        <a:ext cx="268287"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Straight Arrow Connector 35">
            <a:extLst>
              <a:ext uri="{FF2B5EF4-FFF2-40B4-BE49-F238E27FC236}">
                <a16:creationId xmlns:a16="http://schemas.microsoft.com/office/drawing/2014/main" id="{7EC401DB-AEBA-7EA3-4D11-84AB33763768}"/>
              </a:ext>
            </a:extLst>
          </p:cNvPr>
          <p:cNvCxnSpPr>
            <a:cxnSpLocks/>
          </p:cNvCxnSpPr>
          <p:nvPr/>
        </p:nvCxnSpPr>
        <p:spPr>
          <a:xfrm flipH="1" flipV="1">
            <a:off x="7340878" y="3812022"/>
            <a:ext cx="1060542" cy="22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Object 93">
            <a:extLst>
              <a:ext uri="{FF2B5EF4-FFF2-40B4-BE49-F238E27FC236}">
                <a16:creationId xmlns:a16="http://schemas.microsoft.com/office/drawing/2014/main" id="{54662936-F59E-2A3C-8610-E787A7B50BFC}"/>
              </a:ext>
            </a:extLst>
          </p:cNvPr>
          <p:cNvGraphicFramePr>
            <a:graphicFrameLocks noChangeAspect="1"/>
          </p:cNvGraphicFramePr>
          <p:nvPr>
            <p:extLst>
              <p:ext uri="{D42A27DB-BD31-4B8C-83A1-F6EECF244321}">
                <p14:modId xmlns:p14="http://schemas.microsoft.com/office/powerpoint/2010/main" val="2560559079"/>
              </p:ext>
            </p:extLst>
          </p:nvPr>
        </p:nvGraphicFramePr>
        <p:xfrm>
          <a:off x="7766279" y="3532171"/>
          <a:ext cx="266700" cy="265113"/>
        </p:xfrm>
        <a:graphic>
          <a:graphicData uri="http://schemas.openxmlformats.org/presentationml/2006/ole">
            <mc:AlternateContent xmlns:mc="http://schemas.openxmlformats.org/markup-compatibility/2006">
              <mc:Choice xmlns:v="urn:schemas-microsoft-com:vml" Requires="v">
                <p:oleObj name="Equation" r:id="rId20" imgW="139680" imgH="139680" progId="Equation.DSMT4">
                  <p:embed/>
                </p:oleObj>
              </mc:Choice>
              <mc:Fallback>
                <p:oleObj name="Equation" r:id="rId20" imgW="139680" imgH="139680" progId="Equation.DSMT4">
                  <p:embed/>
                  <p:pic>
                    <p:nvPicPr>
                      <p:cNvPr id="37" name="Object 93">
                        <a:extLst>
                          <a:ext uri="{FF2B5EF4-FFF2-40B4-BE49-F238E27FC236}">
                            <a16:creationId xmlns:a16="http://schemas.microsoft.com/office/drawing/2014/main" id="{54662936-F59E-2A3C-8610-E787A7B50BFC}"/>
                          </a:ext>
                        </a:extLst>
                      </p:cNvPr>
                      <p:cNvPicPr>
                        <a:picLocks noChangeAspect="1" noChangeArrowheads="1"/>
                      </p:cNvPicPr>
                      <p:nvPr/>
                    </p:nvPicPr>
                    <p:blipFill>
                      <a:blip r:embed="rId21"/>
                      <a:srcRect/>
                      <a:stretch>
                        <a:fillRect/>
                      </a:stretch>
                    </p:blipFill>
                    <p:spPr bwMode="auto">
                      <a:xfrm>
                        <a:off x="7766279" y="3532171"/>
                        <a:ext cx="266700"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Connector 38">
            <a:extLst>
              <a:ext uri="{FF2B5EF4-FFF2-40B4-BE49-F238E27FC236}">
                <a16:creationId xmlns:a16="http://schemas.microsoft.com/office/drawing/2014/main" id="{7EAF22E7-77C3-5DB2-2154-279102CB3C90}"/>
              </a:ext>
            </a:extLst>
          </p:cNvPr>
          <p:cNvCxnSpPr>
            <a:cxnSpLocks/>
          </p:cNvCxnSpPr>
          <p:nvPr/>
        </p:nvCxnSpPr>
        <p:spPr>
          <a:xfrm>
            <a:off x="7287751" y="2607814"/>
            <a:ext cx="2333450" cy="692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E7655A-08B9-9FBC-2677-DCEAE7339AB2}"/>
              </a:ext>
            </a:extLst>
          </p:cNvPr>
          <p:cNvCxnSpPr>
            <a:cxnSpLocks/>
          </p:cNvCxnSpPr>
          <p:nvPr/>
        </p:nvCxnSpPr>
        <p:spPr>
          <a:xfrm rot="5400000">
            <a:off x="8527289" y="3885975"/>
            <a:ext cx="2333450" cy="692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4100BB-81E2-CBC8-FE9E-F4A51C2DC4BB}"/>
              </a:ext>
            </a:extLst>
          </p:cNvPr>
          <p:cNvCxnSpPr>
            <a:cxnSpLocks/>
          </p:cNvCxnSpPr>
          <p:nvPr/>
        </p:nvCxnSpPr>
        <p:spPr>
          <a:xfrm>
            <a:off x="7272044" y="5004390"/>
            <a:ext cx="2333450" cy="692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9EDB9C-6A5F-8449-232A-4F8987E62A86}"/>
              </a:ext>
            </a:extLst>
          </p:cNvPr>
          <p:cNvCxnSpPr>
            <a:cxnSpLocks/>
          </p:cNvCxnSpPr>
          <p:nvPr/>
        </p:nvCxnSpPr>
        <p:spPr>
          <a:xfrm rot="5400000">
            <a:off x="6108782" y="3792547"/>
            <a:ext cx="2333450" cy="692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322733-E04C-77F6-59CB-74427D6EEE87}"/>
              </a:ext>
            </a:extLst>
          </p:cNvPr>
          <p:cNvCxnSpPr>
            <a:cxnSpLocks/>
          </p:cNvCxnSpPr>
          <p:nvPr/>
        </p:nvCxnSpPr>
        <p:spPr>
          <a:xfrm flipV="1">
            <a:off x="6417388" y="1481639"/>
            <a:ext cx="4471506" cy="43753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8F2ED1-CC1B-7155-AB17-A419EEE3270D}"/>
              </a:ext>
            </a:extLst>
          </p:cNvPr>
          <p:cNvCxnSpPr>
            <a:cxnSpLocks/>
          </p:cNvCxnSpPr>
          <p:nvPr/>
        </p:nvCxnSpPr>
        <p:spPr>
          <a:xfrm flipH="1" flipV="1">
            <a:off x="6101487" y="1465784"/>
            <a:ext cx="4471506" cy="43753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534C70F-C8B1-ED5F-5A55-0956D2E78008}"/>
              </a:ext>
            </a:extLst>
          </p:cNvPr>
          <p:cNvGrpSpPr/>
          <p:nvPr/>
        </p:nvGrpSpPr>
        <p:grpSpPr>
          <a:xfrm rot="5400000">
            <a:off x="8209053" y="3078363"/>
            <a:ext cx="4375337" cy="1385003"/>
            <a:chOff x="3100388" y="1106488"/>
            <a:chExt cx="3327400" cy="3743325"/>
          </a:xfrm>
        </p:grpSpPr>
        <p:sp>
          <p:nvSpPr>
            <p:cNvPr id="48" name="Freeform 46">
              <a:extLst>
                <a:ext uri="{FF2B5EF4-FFF2-40B4-BE49-F238E27FC236}">
                  <a16:creationId xmlns:a16="http://schemas.microsoft.com/office/drawing/2014/main" id="{F27500EA-5BA4-F3CB-8D3B-8BFC87B8C81D}"/>
                </a:ext>
              </a:extLst>
            </p:cNvPr>
            <p:cNvSpPr>
              <a:spLocks/>
            </p:cNvSpPr>
            <p:nvPr/>
          </p:nvSpPr>
          <p:spPr bwMode="auto">
            <a:xfrm>
              <a:off x="3140075" y="1106488"/>
              <a:ext cx="3287713" cy="3743325"/>
            </a:xfrm>
            <a:custGeom>
              <a:avLst/>
              <a:gdLst>
                <a:gd name="T0" fmla="*/ 12 w 828"/>
                <a:gd name="T1" fmla="*/ 40 h 393"/>
                <a:gd name="T2" fmla="*/ 26 w 828"/>
                <a:gd name="T3" fmla="*/ 65 h 393"/>
                <a:gd name="T4" fmla="*/ 40 w 828"/>
                <a:gd name="T5" fmla="*/ 88 h 393"/>
                <a:gd name="T6" fmla="*/ 54 w 828"/>
                <a:gd name="T7" fmla="*/ 111 h 393"/>
                <a:gd name="T8" fmla="*/ 68 w 828"/>
                <a:gd name="T9" fmla="*/ 133 h 393"/>
                <a:gd name="T10" fmla="*/ 82 w 828"/>
                <a:gd name="T11" fmla="*/ 154 h 393"/>
                <a:gd name="T12" fmla="*/ 96 w 828"/>
                <a:gd name="T13" fmla="*/ 174 h 393"/>
                <a:gd name="T14" fmla="*/ 110 w 828"/>
                <a:gd name="T15" fmla="*/ 193 h 393"/>
                <a:gd name="T16" fmla="*/ 124 w 828"/>
                <a:gd name="T17" fmla="*/ 211 h 393"/>
                <a:gd name="T18" fmla="*/ 138 w 828"/>
                <a:gd name="T19" fmla="*/ 229 h 393"/>
                <a:gd name="T20" fmla="*/ 152 w 828"/>
                <a:gd name="T21" fmla="*/ 245 h 393"/>
                <a:gd name="T22" fmla="*/ 166 w 828"/>
                <a:gd name="T23" fmla="*/ 261 h 393"/>
                <a:gd name="T24" fmla="*/ 180 w 828"/>
                <a:gd name="T25" fmla="*/ 276 h 393"/>
                <a:gd name="T26" fmla="*/ 194 w 828"/>
                <a:gd name="T27" fmla="*/ 290 h 393"/>
                <a:gd name="T28" fmla="*/ 208 w 828"/>
                <a:gd name="T29" fmla="*/ 303 h 393"/>
                <a:gd name="T30" fmla="*/ 222 w 828"/>
                <a:gd name="T31" fmla="*/ 315 h 393"/>
                <a:gd name="T32" fmla="*/ 236 w 828"/>
                <a:gd name="T33" fmla="*/ 326 h 393"/>
                <a:gd name="T34" fmla="*/ 250 w 828"/>
                <a:gd name="T35" fmla="*/ 337 h 393"/>
                <a:gd name="T36" fmla="*/ 264 w 828"/>
                <a:gd name="T37" fmla="*/ 346 h 393"/>
                <a:gd name="T38" fmla="*/ 278 w 828"/>
                <a:gd name="T39" fmla="*/ 355 h 393"/>
                <a:gd name="T40" fmla="*/ 292 w 828"/>
                <a:gd name="T41" fmla="*/ 363 h 393"/>
                <a:gd name="T42" fmla="*/ 306 w 828"/>
                <a:gd name="T43" fmla="*/ 370 h 393"/>
                <a:gd name="T44" fmla="*/ 320 w 828"/>
                <a:gd name="T45" fmla="*/ 376 h 393"/>
                <a:gd name="T46" fmla="*/ 334 w 828"/>
                <a:gd name="T47" fmla="*/ 381 h 393"/>
                <a:gd name="T48" fmla="*/ 348 w 828"/>
                <a:gd name="T49" fmla="*/ 385 h 393"/>
                <a:gd name="T50" fmla="*/ 362 w 828"/>
                <a:gd name="T51" fmla="*/ 388 h 393"/>
                <a:gd name="T52" fmla="*/ 376 w 828"/>
                <a:gd name="T53" fmla="*/ 391 h 393"/>
                <a:gd name="T54" fmla="*/ 390 w 828"/>
                <a:gd name="T55" fmla="*/ 392 h 393"/>
                <a:gd name="T56" fmla="*/ 404 w 828"/>
                <a:gd name="T57" fmla="*/ 393 h 393"/>
                <a:gd name="T58" fmla="*/ 418 w 828"/>
                <a:gd name="T59" fmla="*/ 393 h 393"/>
                <a:gd name="T60" fmla="*/ 432 w 828"/>
                <a:gd name="T61" fmla="*/ 392 h 393"/>
                <a:gd name="T62" fmla="*/ 446 w 828"/>
                <a:gd name="T63" fmla="*/ 390 h 393"/>
                <a:gd name="T64" fmla="*/ 460 w 828"/>
                <a:gd name="T65" fmla="*/ 387 h 393"/>
                <a:gd name="T66" fmla="*/ 474 w 828"/>
                <a:gd name="T67" fmla="*/ 384 h 393"/>
                <a:gd name="T68" fmla="*/ 488 w 828"/>
                <a:gd name="T69" fmla="*/ 379 h 393"/>
                <a:gd name="T70" fmla="*/ 502 w 828"/>
                <a:gd name="T71" fmla="*/ 374 h 393"/>
                <a:gd name="T72" fmla="*/ 516 w 828"/>
                <a:gd name="T73" fmla="*/ 368 h 393"/>
                <a:gd name="T74" fmla="*/ 530 w 828"/>
                <a:gd name="T75" fmla="*/ 360 h 393"/>
                <a:gd name="T76" fmla="*/ 544 w 828"/>
                <a:gd name="T77" fmla="*/ 352 h 393"/>
                <a:gd name="T78" fmla="*/ 558 w 828"/>
                <a:gd name="T79" fmla="*/ 344 h 393"/>
                <a:gd name="T80" fmla="*/ 572 w 828"/>
                <a:gd name="T81" fmla="*/ 334 h 393"/>
                <a:gd name="T82" fmla="*/ 586 w 828"/>
                <a:gd name="T83" fmla="*/ 323 h 393"/>
                <a:gd name="T84" fmla="*/ 600 w 828"/>
                <a:gd name="T85" fmla="*/ 312 h 393"/>
                <a:gd name="T86" fmla="*/ 614 w 828"/>
                <a:gd name="T87" fmla="*/ 299 h 393"/>
                <a:gd name="T88" fmla="*/ 628 w 828"/>
                <a:gd name="T89" fmla="*/ 286 h 393"/>
                <a:gd name="T90" fmla="*/ 642 w 828"/>
                <a:gd name="T91" fmla="*/ 272 h 393"/>
                <a:gd name="T92" fmla="*/ 656 w 828"/>
                <a:gd name="T93" fmla="*/ 257 h 393"/>
                <a:gd name="T94" fmla="*/ 670 w 828"/>
                <a:gd name="T95" fmla="*/ 241 h 393"/>
                <a:gd name="T96" fmla="*/ 684 w 828"/>
                <a:gd name="T97" fmla="*/ 224 h 393"/>
                <a:gd name="T98" fmla="*/ 698 w 828"/>
                <a:gd name="T99" fmla="*/ 206 h 393"/>
                <a:gd name="T100" fmla="*/ 712 w 828"/>
                <a:gd name="T101" fmla="*/ 188 h 393"/>
                <a:gd name="T102" fmla="*/ 726 w 828"/>
                <a:gd name="T103" fmla="*/ 168 h 393"/>
                <a:gd name="T104" fmla="*/ 740 w 828"/>
                <a:gd name="T105" fmla="*/ 148 h 393"/>
                <a:gd name="T106" fmla="*/ 754 w 828"/>
                <a:gd name="T107" fmla="*/ 127 h 393"/>
                <a:gd name="T108" fmla="*/ 768 w 828"/>
                <a:gd name="T109" fmla="*/ 105 h 393"/>
                <a:gd name="T110" fmla="*/ 782 w 828"/>
                <a:gd name="T111" fmla="*/ 82 h 393"/>
                <a:gd name="T112" fmla="*/ 796 w 828"/>
                <a:gd name="T113" fmla="*/ 58 h 393"/>
                <a:gd name="T114" fmla="*/ 810 w 828"/>
                <a:gd name="T115" fmla="*/ 33 h 393"/>
                <a:gd name="T116" fmla="*/ 824 w 828"/>
                <a:gd name="T117" fmla="*/ 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8" h="393">
                  <a:moveTo>
                    <a:pt x="0" y="19"/>
                  </a:moveTo>
                  <a:lnTo>
                    <a:pt x="2" y="22"/>
                  </a:lnTo>
                  <a:lnTo>
                    <a:pt x="4" y="26"/>
                  </a:lnTo>
                  <a:lnTo>
                    <a:pt x="6" y="30"/>
                  </a:lnTo>
                  <a:lnTo>
                    <a:pt x="8" y="33"/>
                  </a:lnTo>
                  <a:lnTo>
                    <a:pt x="10" y="37"/>
                  </a:lnTo>
                  <a:lnTo>
                    <a:pt x="12" y="40"/>
                  </a:lnTo>
                  <a:lnTo>
                    <a:pt x="14" y="44"/>
                  </a:lnTo>
                  <a:lnTo>
                    <a:pt x="16" y="48"/>
                  </a:lnTo>
                  <a:lnTo>
                    <a:pt x="18" y="51"/>
                  </a:lnTo>
                  <a:lnTo>
                    <a:pt x="20" y="55"/>
                  </a:lnTo>
                  <a:lnTo>
                    <a:pt x="22" y="58"/>
                  </a:lnTo>
                  <a:lnTo>
                    <a:pt x="24" y="61"/>
                  </a:lnTo>
                  <a:lnTo>
                    <a:pt x="26" y="65"/>
                  </a:lnTo>
                  <a:lnTo>
                    <a:pt x="28" y="68"/>
                  </a:lnTo>
                  <a:lnTo>
                    <a:pt x="30" y="72"/>
                  </a:lnTo>
                  <a:lnTo>
                    <a:pt x="32" y="75"/>
                  </a:lnTo>
                  <a:lnTo>
                    <a:pt x="34" y="79"/>
                  </a:lnTo>
                  <a:lnTo>
                    <a:pt x="36" y="82"/>
                  </a:lnTo>
                  <a:lnTo>
                    <a:pt x="38" y="85"/>
                  </a:lnTo>
                  <a:lnTo>
                    <a:pt x="40" y="88"/>
                  </a:lnTo>
                  <a:lnTo>
                    <a:pt x="42" y="92"/>
                  </a:lnTo>
                  <a:lnTo>
                    <a:pt x="44" y="95"/>
                  </a:lnTo>
                  <a:lnTo>
                    <a:pt x="46" y="98"/>
                  </a:lnTo>
                  <a:lnTo>
                    <a:pt x="48" y="102"/>
                  </a:lnTo>
                  <a:lnTo>
                    <a:pt x="50" y="105"/>
                  </a:lnTo>
                  <a:lnTo>
                    <a:pt x="52" y="108"/>
                  </a:lnTo>
                  <a:lnTo>
                    <a:pt x="54" y="111"/>
                  </a:lnTo>
                  <a:lnTo>
                    <a:pt x="56" y="114"/>
                  </a:lnTo>
                  <a:lnTo>
                    <a:pt x="58" y="117"/>
                  </a:lnTo>
                  <a:lnTo>
                    <a:pt x="60" y="121"/>
                  </a:lnTo>
                  <a:lnTo>
                    <a:pt x="62" y="124"/>
                  </a:lnTo>
                  <a:lnTo>
                    <a:pt x="64" y="127"/>
                  </a:lnTo>
                  <a:lnTo>
                    <a:pt x="66" y="130"/>
                  </a:lnTo>
                  <a:lnTo>
                    <a:pt x="68" y="133"/>
                  </a:lnTo>
                  <a:lnTo>
                    <a:pt x="70" y="136"/>
                  </a:lnTo>
                  <a:lnTo>
                    <a:pt x="72" y="139"/>
                  </a:lnTo>
                  <a:lnTo>
                    <a:pt x="74" y="142"/>
                  </a:lnTo>
                  <a:lnTo>
                    <a:pt x="76" y="145"/>
                  </a:lnTo>
                  <a:lnTo>
                    <a:pt x="78" y="148"/>
                  </a:lnTo>
                  <a:lnTo>
                    <a:pt x="80" y="151"/>
                  </a:lnTo>
                  <a:lnTo>
                    <a:pt x="82" y="154"/>
                  </a:lnTo>
                  <a:lnTo>
                    <a:pt x="84" y="157"/>
                  </a:lnTo>
                  <a:lnTo>
                    <a:pt x="86" y="160"/>
                  </a:lnTo>
                  <a:lnTo>
                    <a:pt x="88" y="163"/>
                  </a:lnTo>
                  <a:lnTo>
                    <a:pt x="90" y="165"/>
                  </a:lnTo>
                  <a:lnTo>
                    <a:pt x="92" y="168"/>
                  </a:lnTo>
                  <a:lnTo>
                    <a:pt x="94" y="171"/>
                  </a:lnTo>
                  <a:lnTo>
                    <a:pt x="96" y="174"/>
                  </a:lnTo>
                  <a:lnTo>
                    <a:pt x="98" y="177"/>
                  </a:lnTo>
                  <a:lnTo>
                    <a:pt x="100" y="180"/>
                  </a:lnTo>
                  <a:lnTo>
                    <a:pt x="102" y="182"/>
                  </a:lnTo>
                  <a:lnTo>
                    <a:pt x="104" y="185"/>
                  </a:lnTo>
                  <a:lnTo>
                    <a:pt x="106" y="188"/>
                  </a:lnTo>
                  <a:lnTo>
                    <a:pt x="108" y="190"/>
                  </a:lnTo>
                  <a:lnTo>
                    <a:pt x="110" y="193"/>
                  </a:lnTo>
                  <a:lnTo>
                    <a:pt x="112" y="196"/>
                  </a:lnTo>
                  <a:lnTo>
                    <a:pt x="114" y="198"/>
                  </a:lnTo>
                  <a:lnTo>
                    <a:pt x="116" y="201"/>
                  </a:lnTo>
                  <a:lnTo>
                    <a:pt x="118" y="204"/>
                  </a:lnTo>
                  <a:lnTo>
                    <a:pt x="120" y="206"/>
                  </a:lnTo>
                  <a:lnTo>
                    <a:pt x="122" y="209"/>
                  </a:lnTo>
                  <a:lnTo>
                    <a:pt x="124" y="211"/>
                  </a:lnTo>
                  <a:lnTo>
                    <a:pt x="126" y="214"/>
                  </a:lnTo>
                  <a:lnTo>
                    <a:pt x="128" y="217"/>
                  </a:lnTo>
                  <a:lnTo>
                    <a:pt x="130" y="219"/>
                  </a:lnTo>
                  <a:lnTo>
                    <a:pt x="132" y="222"/>
                  </a:lnTo>
                  <a:lnTo>
                    <a:pt x="134" y="224"/>
                  </a:lnTo>
                  <a:lnTo>
                    <a:pt x="136" y="226"/>
                  </a:lnTo>
                  <a:lnTo>
                    <a:pt x="138" y="229"/>
                  </a:lnTo>
                  <a:lnTo>
                    <a:pt x="140" y="231"/>
                  </a:lnTo>
                  <a:lnTo>
                    <a:pt x="142" y="234"/>
                  </a:lnTo>
                  <a:lnTo>
                    <a:pt x="144" y="236"/>
                  </a:lnTo>
                  <a:lnTo>
                    <a:pt x="146" y="238"/>
                  </a:lnTo>
                  <a:lnTo>
                    <a:pt x="148" y="241"/>
                  </a:lnTo>
                  <a:lnTo>
                    <a:pt x="150" y="243"/>
                  </a:lnTo>
                  <a:lnTo>
                    <a:pt x="152" y="245"/>
                  </a:lnTo>
                  <a:lnTo>
                    <a:pt x="154" y="248"/>
                  </a:lnTo>
                  <a:lnTo>
                    <a:pt x="156" y="250"/>
                  </a:lnTo>
                  <a:lnTo>
                    <a:pt x="158" y="252"/>
                  </a:lnTo>
                  <a:lnTo>
                    <a:pt x="160" y="254"/>
                  </a:lnTo>
                  <a:lnTo>
                    <a:pt x="162" y="257"/>
                  </a:lnTo>
                  <a:lnTo>
                    <a:pt x="164" y="259"/>
                  </a:lnTo>
                  <a:lnTo>
                    <a:pt x="166" y="261"/>
                  </a:lnTo>
                  <a:lnTo>
                    <a:pt x="168" y="263"/>
                  </a:lnTo>
                  <a:lnTo>
                    <a:pt x="170" y="265"/>
                  </a:lnTo>
                  <a:lnTo>
                    <a:pt x="172" y="268"/>
                  </a:lnTo>
                  <a:lnTo>
                    <a:pt x="174" y="270"/>
                  </a:lnTo>
                  <a:lnTo>
                    <a:pt x="176" y="272"/>
                  </a:lnTo>
                  <a:lnTo>
                    <a:pt x="178" y="274"/>
                  </a:lnTo>
                  <a:lnTo>
                    <a:pt x="180" y="276"/>
                  </a:lnTo>
                  <a:lnTo>
                    <a:pt x="182" y="278"/>
                  </a:lnTo>
                  <a:lnTo>
                    <a:pt x="184" y="280"/>
                  </a:lnTo>
                  <a:lnTo>
                    <a:pt x="186" y="282"/>
                  </a:lnTo>
                  <a:lnTo>
                    <a:pt x="188" y="284"/>
                  </a:lnTo>
                  <a:lnTo>
                    <a:pt x="190" y="286"/>
                  </a:lnTo>
                  <a:lnTo>
                    <a:pt x="192" y="288"/>
                  </a:lnTo>
                  <a:lnTo>
                    <a:pt x="194" y="290"/>
                  </a:lnTo>
                  <a:lnTo>
                    <a:pt x="196" y="292"/>
                  </a:lnTo>
                  <a:lnTo>
                    <a:pt x="198" y="294"/>
                  </a:lnTo>
                  <a:lnTo>
                    <a:pt x="200" y="295"/>
                  </a:lnTo>
                  <a:lnTo>
                    <a:pt x="202" y="297"/>
                  </a:lnTo>
                  <a:lnTo>
                    <a:pt x="204" y="299"/>
                  </a:lnTo>
                  <a:lnTo>
                    <a:pt x="206" y="301"/>
                  </a:lnTo>
                  <a:lnTo>
                    <a:pt x="208" y="303"/>
                  </a:lnTo>
                  <a:lnTo>
                    <a:pt x="210" y="305"/>
                  </a:lnTo>
                  <a:lnTo>
                    <a:pt x="212" y="306"/>
                  </a:lnTo>
                  <a:lnTo>
                    <a:pt x="214" y="308"/>
                  </a:lnTo>
                  <a:lnTo>
                    <a:pt x="216" y="310"/>
                  </a:lnTo>
                  <a:lnTo>
                    <a:pt x="218" y="312"/>
                  </a:lnTo>
                  <a:lnTo>
                    <a:pt x="220" y="313"/>
                  </a:lnTo>
                  <a:lnTo>
                    <a:pt x="222" y="315"/>
                  </a:lnTo>
                  <a:lnTo>
                    <a:pt x="224" y="317"/>
                  </a:lnTo>
                  <a:lnTo>
                    <a:pt x="226" y="318"/>
                  </a:lnTo>
                  <a:lnTo>
                    <a:pt x="228" y="320"/>
                  </a:lnTo>
                  <a:lnTo>
                    <a:pt x="230" y="322"/>
                  </a:lnTo>
                  <a:lnTo>
                    <a:pt x="232" y="323"/>
                  </a:lnTo>
                  <a:lnTo>
                    <a:pt x="234" y="325"/>
                  </a:lnTo>
                  <a:lnTo>
                    <a:pt x="236" y="326"/>
                  </a:lnTo>
                  <a:lnTo>
                    <a:pt x="238" y="328"/>
                  </a:lnTo>
                  <a:lnTo>
                    <a:pt x="240" y="329"/>
                  </a:lnTo>
                  <a:lnTo>
                    <a:pt x="242" y="331"/>
                  </a:lnTo>
                  <a:lnTo>
                    <a:pt x="244" y="332"/>
                  </a:lnTo>
                  <a:lnTo>
                    <a:pt x="246" y="334"/>
                  </a:lnTo>
                  <a:lnTo>
                    <a:pt x="248" y="335"/>
                  </a:lnTo>
                  <a:lnTo>
                    <a:pt x="250" y="337"/>
                  </a:lnTo>
                  <a:lnTo>
                    <a:pt x="252" y="338"/>
                  </a:lnTo>
                  <a:lnTo>
                    <a:pt x="254" y="339"/>
                  </a:lnTo>
                  <a:lnTo>
                    <a:pt x="256" y="341"/>
                  </a:lnTo>
                  <a:lnTo>
                    <a:pt x="258" y="342"/>
                  </a:lnTo>
                  <a:lnTo>
                    <a:pt x="260" y="344"/>
                  </a:lnTo>
                  <a:lnTo>
                    <a:pt x="262" y="345"/>
                  </a:lnTo>
                  <a:lnTo>
                    <a:pt x="264" y="346"/>
                  </a:lnTo>
                  <a:lnTo>
                    <a:pt x="266" y="347"/>
                  </a:lnTo>
                  <a:lnTo>
                    <a:pt x="268" y="349"/>
                  </a:lnTo>
                  <a:lnTo>
                    <a:pt x="270" y="350"/>
                  </a:lnTo>
                  <a:lnTo>
                    <a:pt x="272" y="351"/>
                  </a:lnTo>
                  <a:lnTo>
                    <a:pt x="274" y="352"/>
                  </a:lnTo>
                  <a:lnTo>
                    <a:pt x="276" y="354"/>
                  </a:lnTo>
                  <a:lnTo>
                    <a:pt x="278" y="355"/>
                  </a:lnTo>
                  <a:lnTo>
                    <a:pt x="280" y="356"/>
                  </a:lnTo>
                  <a:lnTo>
                    <a:pt x="282" y="357"/>
                  </a:lnTo>
                  <a:lnTo>
                    <a:pt x="284" y="358"/>
                  </a:lnTo>
                  <a:lnTo>
                    <a:pt x="286" y="359"/>
                  </a:lnTo>
                  <a:lnTo>
                    <a:pt x="288" y="360"/>
                  </a:lnTo>
                  <a:lnTo>
                    <a:pt x="290" y="362"/>
                  </a:lnTo>
                  <a:lnTo>
                    <a:pt x="292" y="363"/>
                  </a:lnTo>
                  <a:lnTo>
                    <a:pt x="294" y="364"/>
                  </a:lnTo>
                  <a:lnTo>
                    <a:pt x="296" y="365"/>
                  </a:lnTo>
                  <a:lnTo>
                    <a:pt x="298" y="366"/>
                  </a:lnTo>
                  <a:lnTo>
                    <a:pt x="300" y="367"/>
                  </a:lnTo>
                  <a:lnTo>
                    <a:pt x="302" y="368"/>
                  </a:lnTo>
                  <a:lnTo>
                    <a:pt x="304" y="369"/>
                  </a:lnTo>
                  <a:lnTo>
                    <a:pt x="306" y="370"/>
                  </a:lnTo>
                  <a:lnTo>
                    <a:pt x="308" y="370"/>
                  </a:lnTo>
                  <a:lnTo>
                    <a:pt x="310" y="371"/>
                  </a:lnTo>
                  <a:lnTo>
                    <a:pt x="312" y="372"/>
                  </a:lnTo>
                  <a:lnTo>
                    <a:pt x="314" y="373"/>
                  </a:lnTo>
                  <a:lnTo>
                    <a:pt x="316" y="374"/>
                  </a:lnTo>
                  <a:lnTo>
                    <a:pt x="318" y="375"/>
                  </a:lnTo>
                  <a:lnTo>
                    <a:pt x="320" y="376"/>
                  </a:lnTo>
                  <a:lnTo>
                    <a:pt x="322" y="376"/>
                  </a:lnTo>
                  <a:lnTo>
                    <a:pt x="324" y="377"/>
                  </a:lnTo>
                  <a:lnTo>
                    <a:pt x="326" y="378"/>
                  </a:lnTo>
                  <a:lnTo>
                    <a:pt x="328" y="379"/>
                  </a:lnTo>
                  <a:lnTo>
                    <a:pt x="330" y="379"/>
                  </a:lnTo>
                  <a:lnTo>
                    <a:pt x="332" y="380"/>
                  </a:lnTo>
                  <a:lnTo>
                    <a:pt x="334" y="381"/>
                  </a:lnTo>
                  <a:lnTo>
                    <a:pt x="336" y="381"/>
                  </a:lnTo>
                  <a:lnTo>
                    <a:pt x="338" y="382"/>
                  </a:lnTo>
                  <a:lnTo>
                    <a:pt x="340" y="383"/>
                  </a:lnTo>
                  <a:lnTo>
                    <a:pt x="342" y="383"/>
                  </a:lnTo>
                  <a:lnTo>
                    <a:pt x="344" y="384"/>
                  </a:lnTo>
                  <a:lnTo>
                    <a:pt x="346" y="384"/>
                  </a:lnTo>
                  <a:lnTo>
                    <a:pt x="348" y="385"/>
                  </a:lnTo>
                  <a:lnTo>
                    <a:pt x="350" y="385"/>
                  </a:lnTo>
                  <a:lnTo>
                    <a:pt x="352" y="386"/>
                  </a:lnTo>
                  <a:lnTo>
                    <a:pt x="354" y="386"/>
                  </a:lnTo>
                  <a:lnTo>
                    <a:pt x="356" y="387"/>
                  </a:lnTo>
                  <a:lnTo>
                    <a:pt x="358" y="387"/>
                  </a:lnTo>
                  <a:lnTo>
                    <a:pt x="360" y="388"/>
                  </a:lnTo>
                  <a:lnTo>
                    <a:pt x="362" y="388"/>
                  </a:lnTo>
                  <a:lnTo>
                    <a:pt x="364" y="389"/>
                  </a:lnTo>
                  <a:lnTo>
                    <a:pt x="366" y="389"/>
                  </a:lnTo>
                  <a:lnTo>
                    <a:pt x="368" y="389"/>
                  </a:lnTo>
                  <a:lnTo>
                    <a:pt x="370" y="390"/>
                  </a:lnTo>
                  <a:lnTo>
                    <a:pt x="372" y="390"/>
                  </a:lnTo>
                  <a:lnTo>
                    <a:pt x="374" y="391"/>
                  </a:lnTo>
                  <a:lnTo>
                    <a:pt x="376" y="391"/>
                  </a:lnTo>
                  <a:lnTo>
                    <a:pt x="378" y="391"/>
                  </a:lnTo>
                  <a:lnTo>
                    <a:pt x="380" y="391"/>
                  </a:lnTo>
                  <a:lnTo>
                    <a:pt x="382" y="392"/>
                  </a:lnTo>
                  <a:lnTo>
                    <a:pt x="384" y="392"/>
                  </a:lnTo>
                  <a:lnTo>
                    <a:pt x="386" y="392"/>
                  </a:lnTo>
                  <a:lnTo>
                    <a:pt x="388" y="392"/>
                  </a:lnTo>
                  <a:lnTo>
                    <a:pt x="390" y="392"/>
                  </a:lnTo>
                  <a:lnTo>
                    <a:pt x="392" y="393"/>
                  </a:lnTo>
                  <a:lnTo>
                    <a:pt x="394" y="393"/>
                  </a:lnTo>
                  <a:lnTo>
                    <a:pt x="396" y="393"/>
                  </a:lnTo>
                  <a:lnTo>
                    <a:pt x="398" y="393"/>
                  </a:lnTo>
                  <a:lnTo>
                    <a:pt x="400" y="393"/>
                  </a:lnTo>
                  <a:lnTo>
                    <a:pt x="402" y="393"/>
                  </a:lnTo>
                  <a:lnTo>
                    <a:pt x="404" y="393"/>
                  </a:lnTo>
                  <a:lnTo>
                    <a:pt x="406" y="393"/>
                  </a:lnTo>
                  <a:lnTo>
                    <a:pt x="408" y="393"/>
                  </a:lnTo>
                  <a:lnTo>
                    <a:pt x="410" y="393"/>
                  </a:lnTo>
                  <a:lnTo>
                    <a:pt x="412" y="393"/>
                  </a:lnTo>
                  <a:lnTo>
                    <a:pt x="414" y="393"/>
                  </a:lnTo>
                  <a:lnTo>
                    <a:pt x="416" y="393"/>
                  </a:lnTo>
                  <a:lnTo>
                    <a:pt x="418" y="393"/>
                  </a:lnTo>
                  <a:lnTo>
                    <a:pt x="420" y="393"/>
                  </a:lnTo>
                  <a:lnTo>
                    <a:pt x="422" y="393"/>
                  </a:lnTo>
                  <a:lnTo>
                    <a:pt x="424" y="393"/>
                  </a:lnTo>
                  <a:lnTo>
                    <a:pt x="426" y="393"/>
                  </a:lnTo>
                  <a:lnTo>
                    <a:pt x="428" y="392"/>
                  </a:lnTo>
                  <a:lnTo>
                    <a:pt x="430" y="392"/>
                  </a:lnTo>
                  <a:lnTo>
                    <a:pt x="432" y="392"/>
                  </a:lnTo>
                  <a:lnTo>
                    <a:pt x="434" y="392"/>
                  </a:lnTo>
                  <a:lnTo>
                    <a:pt x="436" y="392"/>
                  </a:lnTo>
                  <a:lnTo>
                    <a:pt x="438" y="391"/>
                  </a:lnTo>
                  <a:lnTo>
                    <a:pt x="440" y="391"/>
                  </a:lnTo>
                  <a:lnTo>
                    <a:pt x="442" y="391"/>
                  </a:lnTo>
                  <a:lnTo>
                    <a:pt x="444" y="391"/>
                  </a:lnTo>
                  <a:lnTo>
                    <a:pt x="446" y="390"/>
                  </a:lnTo>
                  <a:lnTo>
                    <a:pt x="448" y="390"/>
                  </a:lnTo>
                  <a:lnTo>
                    <a:pt x="450" y="389"/>
                  </a:lnTo>
                  <a:lnTo>
                    <a:pt x="452" y="389"/>
                  </a:lnTo>
                  <a:lnTo>
                    <a:pt x="454" y="389"/>
                  </a:lnTo>
                  <a:lnTo>
                    <a:pt x="456" y="388"/>
                  </a:lnTo>
                  <a:lnTo>
                    <a:pt x="458" y="388"/>
                  </a:lnTo>
                  <a:lnTo>
                    <a:pt x="460" y="387"/>
                  </a:lnTo>
                  <a:lnTo>
                    <a:pt x="462" y="387"/>
                  </a:lnTo>
                  <a:lnTo>
                    <a:pt x="464" y="386"/>
                  </a:lnTo>
                  <a:lnTo>
                    <a:pt x="466" y="386"/>
                  </a:lnTo>
                  <a:lnTo>
                    <a:pt x="468" y="385"/>
                  </a:lnTo>
                  <a:lnTo>
                    <a:pt x="470" y="385"/>
                  </a:lnTo>
                  <a:lnTo>
                    <a:pt x="472" y="384"/>
                  </a:lnTo>
                  <a:lnTo>
                    <a:pt x="474" y="384"/>
                  </a:lnTo>
                  <a:lnTo>
                    <a:pt x="476" y="383"/>
                  </a:lnTo>
                  <a:lnTo>
                    <a:pt x="478" y="383"/>
                  </a:lnTo>
                  <a:lnTo>
                    <a:pt x="480" y="382"/>
                  </a:lnTo>
                  <a:lnTo>
                    <a:pt x="482" y="381"/>
                  </a:lnTo>
                  <a:lnTo>
                    <a:pt x="484" y="381"/>
                  </a:lnTo>
                  <a:lnTo>
                    <a:pt x="486" y="380"/>
                  </a:lnTo>
                  <a:lnTo>
                    <a:pt x="488" y="379"/>
                  </a:lnTo>
                  <a:lnTo>
                    <a:pt x="490" y="379"/>
                  </a:lnTo>
                  <a:lnTo>
                    <a:pt x="492" y="378"/>
                  </a:lnTo>
                  <a:lnTo>
                    <a:pt x="494" y="377"/>
                  </a:lnTo>
                  <a:lnTo>
                    <a:pt x="496" y="376"/>
                  </a:lnTo>
                  <a:lnTo>
                    <a:pt x="498" y="376"/>
                  </a:lnTo>
                  <a:lnTo>
                    <a:pt x="500" y="375"/>
                  </a:lnTo>
                  <a:lnTo>
                    <a:pt x="502" y="374"/>
                  </a:lnTo>
                  <a:lnTo>
                    <a:pt x="504" y="373"/>
                  </a:lnTo>
                  <a:lnTo>
                    <a:pt x="506" y="372"/>
                  </a:lnTo>
                  <a:lnTo>
                    <a:pt x="508" y="371"/>
                  </a:lnTo>
                  <a:lnTo>
                    <a:pt x="510" y="370"/>
                  </a:lnTo>
                  <a:lnTo>
                    <a:pt x="512" y="370"/>
                  </a:lnTo>
                  <a:lnTo>
                    <a:pt x="514" y="369"/>
                  </a:lnTo>
                  <a:lnTo>
                    <a:pt x="516" y="368"/>
                  </a:lnTo>
                  <a:lnTo>
                    <a:pt x="518" y="367"/>
                  </a:lnTo>
                  <a:lnTo>
                    <a:pt x="520" y="366"/>
                  </a:lnTo>
                  <a:lnTo>
                    <a:pt x="522" y="365"/>
                  </a:lnTo>
                  <a:lnTo>
                    <a:pt x="524" y="364"/>
                  </a:lnTo>
                  <a:lnTo>
                    <a:pt x="526" y="363"/>
                  </a:lnTo>
                  <a:lnTo>
                    <a:pt x="528" y="362"/>
                  </a:lnTo>
                  <a:lnTo>
                    <a:pt x="530" y="360"/>
                  </a:lnTo>
                  <a:lnTo>
                    <a:pt x="532" y="359"/>
                  </a:lnTo>
                  <a:lnTo>
                    <a:pt x="534" y="358"/>
                  </a:lnTo>
                  <a:lnTo>
                    <a:pt x="536" y="357"/>
                  </a:lnTo>
                  <a:lnTo>
                    <a:pt x="538" y="356"/>
                  </a:lnTo>
                  <a:lnTo>
                    <a:pt x="540" y="355"/>
                  </a:lnTo>
                  <a:lnTo>
                    <a:pt x="542" y="354"/>
                  </a:lnTo>
                  <a:lnTo>
                    <a:pt x="544" y="352"/>
                  </a:lnTo>
                  <a:lnTo>
                    <a:pt x="546" y="351"/>
                  </a:lnTo>
                  <a:lnTo>
                    <a:pt x="548" y="350"/>
                  </a:lnTo>
                  <a:lnTo>
                    <a:pt x="550" y="349"/>
                  </a:lnTo>
                  <a:lnTo>
                    <a:pt x="552" y="347"/>
                  </a:lnTo>
                  <a:lnTo>
                    <a:pt x="554" y="346"/>
                  </a:lnTo>
                  <a:lnTo>
                    <a:pt x="556" y="345"/>
                  </a:lnTo>
                  <a:lnTo>
                    <a:pt x="558" y="344"/>
                  </a:lnTo>
                  <a:lnTo>
                    <a:pt x="560" y="342"/>
                  </a:lnTo>
                  <a:lnTo>
                    <a:pt x="562" y="341"/>
                  </a:lnTo>
                  <a:lnTo>
                    <a:pt x="564" y="339"/>
                  </a:lnTo>
                  <a:lnTo>
                    <a:pt x="566" y="338"/>
                  </a:lnTo>
                  <a:lnTo>
                    <a:pt x="568" y="337"/>
                  </a:lnTo>
                  <a:lnTo>
                    <a:pt x="570" y="335"/>
                  </a:lnTo>
                  <a:lnTo>
                    <a:pt x="572" y="334"/>
                  </a:lnTo>
                  <a:lnTo>
                    <a:pt x="574" y="332"/>
                  </a:lnTo>
                  <a:lnTo>
                    <a:pt x="576" y="331"/>
                  </a:lnTo>
                  <a:lnTo>
                    <a:pt x="578" y="329"/>
                  </a:lnTo>
                  <a:lnTo>
                    <a:pt x="580" y="328"/>
                  </a:lnTo>
                  <a:lnTo>
                    <a:pt x="582" y="326"/>
                  </a:lnTo>
                  <a:lnTo>
                    <a:pt x="584" y="325"/>
                  </a:lnTo>
                  <a:lnTo>
                    <a:pt x="586" y="323"/>
                  </a:lnTo>
                  <a:lnTo>
                    <a:pt x="588" y="322"/>
                  </a:lnTo>
                  <a:lnTo>
                    <a:pt x="590" y="320"/>
                  </a:lnTo>
                  <a:lnTo>
                    <a:pt x="592" y="318"/>
                  </a:lnTo>
                  <a:lnTo>
                    <a:pt x="594" y="317"/>
                  </a:lnTo>
                  <a:lnTo>
                    <a:pt x="596" y="315"/>
                  </a:lnTo>
                  <a:lnTo>
                    <a:pt x="598" y="313"/>
                  </a:lnTo>
                  <a:lnTo>
                    <a:pt x="600" y="312"/>
                  </a:lnTo>
                  <a:lnTo>
                    <a:pt x="602" y="310"/>
                  </a:lnTo>
                  <a:lnTo>
                    <a:pt x="604" y="308"/>
                  </a:lnTo>
                  <a:lnTo>
                    <a:pt x="606" y="306"/>
                  </a:lnTo>
                  <a:lnTo>
                    <a:pt x="608" y="305"/>
                  </a:lnTo>
                  <a:lnTo>
                    <a:pt x="610" y="303"/>
                  </a:lnTo>
                  <a:lnTo>
                    <a:pt x="612" y="301"/>
                  </a:lnTo>
                  <a:lnTo>
                    <a:pt x="614" y="299"/>
                  </a:lnTo>
                  <a:lnTo>
                    <a:pt x="616" y="297"/>
                  </a:lnTo>
                  <a:lnTo>
                    <a:pt x="618" y="295"/>
                  </a:lnTo>
                  <a:lnTo>
                    <a:pt x="620" y="294"/>
                  </a:lnTo>
                  <a:lnTo>
                    <a:pt x="622" y="292"/>
                  </a:lnTo>
                  <a:lnTo>
                    <a:pt x="624" y="290"/>
                  </a:lnTo>
                  <a:lnTo>
                    <a:pt x="626" y="288"/>
                  </a:lnTo>
                  <a:lnTo>
                    <a:pt x="628" y="286"/>
                  </a:lnTo>
                  <a:lnTo>
                    <a:pt x="630" y="284"/>
                  </a:lnTo>
                  <a:lnTo>
                    <a:pt x="632" y="282"/>
                  </a:lnTo>
                  <a:lnTo>
                    <a:pt x="634" y="280"/>
                  </a:lnTo>
                  <a:lnTo>
                    <a:pt x="636" y="278"/>
                  </a:lnTo>
                  <a:lnTo>
                    <a:pt x="638" y="276"/>
                  </a:lnTo>
                  <a:lnTo>
                    <a:pt x="640" y="274"/>
                  </a:lnTo>
                  <a:lnTo>
                    <a:pt x="642" y="272"/>
                  </a:lnTo>
                  <a:lnTo>
                    <a:pt x="644" y="270"/>
                  </a:lnTo>
                  <a:lnTo>
                    <a:pt x="646" y="268"/>
                  </a:lnTo>
                  <a:lnTo>
                    <a:pt x="648" y="265"/>
                  </a:lnTo>
                  <a:lnTo>
                    <a:pt x="650" y="263"/>
                  </a:lnTo>
                  <a:lnTo>
                    <a:pt x="652" y="261"/>
                  </a:lnTo>
                  <a:lnTo>
                    <a:pt x="654" y="259"/>
                  </a:lnTo>
                  <a:lnTo>
                    <a:pt x="656" y="257"/>
                  </a:lnTo>
                  <a:lnTo>
                    <a:pt x="658" y="254"/>
                  </a:lnTo>
                  <a:lnTo>
                    <a:pt x="660" y="252"/>
                  </a:lnTo>
                  <a:lnTo>
                    <a:pt x="662" y="250"/>
                  </a:lnTo>
                  <a:lnTo>
                    <a:pt x="664" y="248"/>
                  </a:lnTo>
                  <a:lnTo>
                    <a:pt x="666" y="245"/>
                  </a:lnTo>
                  <a:lnTo>
                    <a:pt x="668" y="243"/>
                  </a:lnTo>
                  <a:lnTo>
                    <a:pt x="670" y="241"/>
                  </a:lnTo>
                  <a:lnTo>
                    <a:pt x="672" y="238"/>
                  </a:lnTo>
                  <a:lnTo>
                    <a:pt x="674" y="236"/>
                  </a:lnTo>
                  <a:lnTo>
                    <a:pt x="676" y="234"/>
                  </a:lnTo>
                  <a:lnTo>
                    <a:pt x="678" y="231"/>
                  </a:lnTo>
                  <a:lnTo>
                    <a:pt x="680" y="229"/>
                  </a:lnTo>
                  <a:lnTo>
                    <a:pt x="682" y="226"/>
                  </a:lnTo>
                  <a:lnTo>
                    <a:pt x="684" y="224"/>
                  </a:lnTo>
                  <a:lnTo>
                    <a:pt x="686" y="222"/>
                  </a:lnTo>
                  <a:lnTo>
                    <a:pt x="688" y="219"/>
                  </a:lnTo>
                  <a:lnTo>
                    <a:pt x="690" y="217"/>
                  </a:lnTo>
                  <a:lnTo>
                    <a:pt x="692" y="214"/>
                  </a:lnTo>
                  <a:lnTo>
                    <a:pt x="694" y="211"/>
                  </a:lnTo>
                  <a:lnTo>
                    <a:pt x="696" y="209"/>
                  </a:lnTo>
                  <a:lnTo>
                    <a:pt x="698" y="206"/>
                  </a:lnTo>
                  <a:lnTo>
                    <a:pt x="700" y="204"/>
                  </a:lnTo>
                  <a:lnTo>
                    <a:pt x="702" y="201"/>
                  </a:lnTo>
                  <a:lnTo>
                    <a:pt x="704" y="198"/>
                  </a:lnTo>
                  <a:lnTo>
                    <a:pt x="706" y="196"/>
                  </a:lnTo>
                  <a:lnTo>
                    <a:pt x="708" y="193"/>
                  </a:lnTo>
                  <a:lnTo>
                    <a:pt x="710" y="190"/>
                  </a:lnTo>
                  <a:lnTo>
                    <a:pt x="712" y="188"/>
                  </a:lnTo>
                  <a:lnTo>
                    <a:pt x="714" y="185"/>
                  </a:lnTo>
                  <a:lnTo>
                    <a:pt x="716" y="182"/>
                  </a:lnTo>
                  <a:lnTo>
                    <a:pt x="718" y="180"/>
                  </a:lnTo>
                  <a:lnTo>
                    <a:pt x="720" y="177"/>
                  </a:lnTo>
                  <a:lnTo>
                    <a:pt x="722" y="174"/>
                  </a:lnTo>
                  <a:lnTo>
                    <a:pt x="724" y="171"/>
                  </a:lnTo>
                  <a:lnTo>
                    <a:pt x="726" y="168"/>
                  </a:lnTo>
                  <a:lnTo>
                    <a:pt x="728" y="165"/>
                  </a:lnTo>
                  <a:lnTo>
                    <a:pt x="730" y="163"/>
                  </a:lnTo>
                  <a:lnTo>
                    <a:pt x="732" y="160"/>
                  </a:lnTo>
                  <a:lnTo>
                    <a:pt x="734" y="157"/>
                  </a:lnTo>
                  <a:lnTo>
                    <a:pt x="736" y="154"/>
                  </a:lnTo>
                  <a:lnTo>
                    <a:pt x="738" y="151"/>
                  </a:lnTo>
                  <a:lnTo>
                    <a:pt x="740" y="148"/>
                  </a:lnTo>
                  <a:lnTo>
                    <a:pt x="742" y="145"/>
                  </a:lnTo>
                  <a:lnTo>
                    <a:pt x="744" y="142"/>
                  </a:lnTo>
                  <a:lnTo>
                    <a:pt x="746" y="139"/>
                  </a:lnTo>
                  <a:lnTo>
                    <a:pt x="748" y="136"/>
                  </a:lnTo>
                  <a:lnTo>
                    <a:pt x="750" y="133"/>
                  </a:lnTo>
                  <a:lnTo>
                    <a:pt x="752" y="130"/>
                  </a:lnTo>
                  <a:lnTo>
                    <a:pt x="754" y="127"/>
                  </a:lnTo>
                  <a:lnTo>
                    <a:pt x="756" y="124"/>
                  </a:lnTo>
                  <a:lnTo>
                    <a:pt x="758" y="121"/>
                  </a:lnTo>
                  <a:lnTo>
                    <a:pt x="760" y="117"/>
                  </a:lnTo>
                  <a:lnTo>
                    <a:pt x="762" y="114"/>
                  </a:lnTo>
                  <a:lnTo>
                    <a:pt x="764" y="111"/>
                  </a:lnTo>
                  <a:lnTo>
                    <a:pt x="766" y="108"/>
                  </a:lnTo>
                  <a:lnTo>
                    <a:pt x="768" y="105"/>
                  </a:lnTo>
                  <a:lnTo>
                    <a:pt x="770" y="102"/>
                  </a:lnTo>
                  <a:lnTo>
                    <a:pt x="772" y="98"/>
                  </a:lnTo>
                  <a:lnTo>
                    <a:pt x="774" y="95"/>
                  </a:lnTo>
                  <a:lnTo>
                    <a:pt x="776" y="92"/>
                  </a:lnTo>
                  <a:lnTo>
                    <a:pt x="778" y="88"/>
                  </a:lnTo>
                  <a:lnTo>
                    <a:pt x="780" y="85"/>
                  </a:lnTo>
                  <a:lnTo>
                    <a:pt x="782" y="82"/>
                  </a:lnTo>
                  <a:lnTo>
                    <a:pt x="784" y="79"/>
                  </a:lnTo>
                  <a:lnTo>
                    <a:pt x="786" y="75"/>
                  </a:lnTo>
                  <a:lnTo>
                    <a:pt x="788" y="72"/>
                  </a:lnTo>
                  <a:lnTo>
                    <a:pt x="790" y="68"/>
                  </a:lnTo>
                  <a:lnTo>
                    <a:pt x="792" y="65"/>
                  </a:lnTo>
                  <a:lnTo>
                    <a:pt x="794" y="61"/>
                  </a:lnTo>
                  <a:lnTo>
                    <a:pt x="796" y="58"/>
                  </a:lnTo>
                  <a:lnTo>
                    <a:pt x="798" y="55"/>
                  </a:lnTo>
                  <a:lnTo>
                    <a:pt x="800" y="51"/>
                  </a:lnTo>
                  <a:lnTo>
                    <a:pt x="802" y="48"/>
                  </a:lnTo>
                  <a:lnTo>
                    <a:pt x="804" y="44"/>
                  </a:lnTo>
                  <a:lnTo>
                    <a:pt x="806" y="40"/>
                  </a:lnTo>
                  <a:lnTo>
                    <a:pt x="808" y="37"/>
                  </a:lnTo>
                  <a:lnTo>
                    <a:pt x="810" y="33"/>
                  </a:lnTo>
                  <a:lnTo>
                    <a:pt x="812" y="30"/>
                  </a:lnTo>
                  <a:lnTo>
                    <a:pt x="814" y="26"/>
                  </a:lnTo>
                  <a:lnTo>
                    <a:pt x="816" y="22"/>
                  </a:lnTo>
                  <a:lnTo>
                    <a:pt x="818" y="19"/>
                  </a:lnTo>
                  <a:lnTo>
                    <a:pt x="820" y="15"/>
                  </a:lnTo>
                  <a:lnTo>
                    <a:pt x="822" y="11"/>
                  </a:lnTo>
                  <a:lnTo>
                    <a:pt x="824" y="8"/>
                  </a:lnTo>
                  <a:lnTo>
                    <a:pt x="826" y="4"/>
                  </a:lnTo>
                  <a:lnTo>
                    <a:pt x="828"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9" name="Freeform 45">
              <a:extLst>
                <a:ext uri="{FF2B5EF4-FFF2-40B4-BE49-F238E27FC236}">
                  <a16:creationId xmlns:a16="http://schemas.microsoft.com/office/drawing/2014/main" id="{F6055D31-007D-F090-D8DA-003229C3BE74}"/>
                </a:ext>
              </a:extLst>
            </p:cNvPr>
            <p:cNvSpPr>
              <a:spLocks/>
            </p:cNvSpPr>
            <p:nvPr/>
          </p:nvSpPr>
          <p:spPr bwMode="auto">
            <a:xfrm>
              <a:off x="3100388" y="1106488"/>
              <a:ext cx="39688" cy="180975"/>
            </a:xfrm>
            <a:custGeom>
              <a:avLst/>
              <a:gdLst>
                <a:gd name="T0" fmla="*/ 10 w 10"/>
                <a:gd name="T1" fmla="*/ 19 h 19"/>
                <a:gd name="T2" fmla="*/ 8 w 10"/>
                <a:gd name="T3" fmla="*/ 15 h 19"/>
                <a:gd name="T4" fmla="*/ 6 w 10"/>
                <a:gd name="T5" fmla="*/ 11 h 19"/>
                <a:gd name="T6" fmla="*/ 4 w 10"/>
                <a:gd name="T7" fmla="*/ 8 h 19"/>
                <a:gd name="T8" fmla="*/ 2 w 10"/>
                <a:gd name="T9" fmla="*/ 4 h 19"/>
                <a:gd name="T10" fmla="*/ 0 w 10"/>
                <a:gd name="T11" fmla="*/ 0 h 19"/>
              </a:gdLst>
              <a:ahLst/>
              <a:cxnLst>
                <a:cxn ang="0">
                  <a:pos x="T0" y="T1"/>
                </a:cxn>
                <a:cxn ang="0">
                  <a:pos x="T2" y="T3"/>
                </a:cxn>
                <a:cxn ang="0">
                  <a:pos x="T4" y="T5"/>
                </a:cxn>
                <a:cxn ang="0">
                  <a:pos x="T6" y="T7"/>
                </a:cxn>
                <a:cxn ang="0">
                  <a:pos x="T8" y="T9"/>
                </a:cxn>
                <a:cxn ang="0">
                  <a:pos x="T10" y="T11"/>
                </a:cxn>
              </a:cxnLst>
              <a:rect l="0" t="0" r="r" b="b"/>
              <a:pathLst>
                <a:path w="10" h="19">
                  <a:moveTo>
                    <a:pt x="10" y="19"/>
                  </a:moveTo>
                  <a:lnTo>
                    <a:pt x="8" y="15"/>
                  </a:lnTo>
                  <a:lnTo>
                    <a:pt x="6" y="11"/>
                  </a:lnTo>
                  <a:lnTo>
                    <a:pt x="4" y="8"/>
                  </a:lnTo>
                  <a:lnTo>
                    <a:pt x="2" y="4"/>
                  </a:lnTo>
                  <a:lnTo>
                    <a:pt x="0"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50" name="Group 49">
            <a:extLst>
              <a:ext uri="{FF2B5EF4-FFF2-40B4-BE49-F238E27FC236}">
                <a16:creationId xmlns:a16="http://schemas.microsoft.com/office/drawing/2014/main" id="{0E924815-5A4B-C786-D444-EB754405130E}"/>
              </a:ext>
            </a:extLst>
          </p:cNvPr>
          <p:cNvGrpSpPr/>
          <p:nvPr/>
        </p:nvGrpSpPr>
        <p:grpSpPr>
          <a:xfrm rot="16200000" flipH="1">
            <a:off x="4365053" y="3095413"/>
            <a:ext cx="4375337" cy="1385003"/>
            <a:chOff x="3100388" y="1106488"/>
            <a:chExt cx="3327400" cy="3743325"/>
          </a:xfrm>
        </p:grpSpPr>
        <p:sp>
          <p:nvSpPr>
            <p:cNvPr id="51" name="Freeform 46">
              <a:extLst>
                <a:ext uri="{FF2B5EF4-FFF2-40B4-BE49-F238E27FC236}">
                  <a16:creationId xmlns:a16="http://schemas.microsoft.com/office/drawing/2014/main" id="{7EDDDA69-51F5-BE88-0206-081D8F5ABDD5}"/>
                </a:ext>
              </a:extLst>
            </p:cNvPr>
            <p:cNvSpPr>
              <a:spLocks/>
            </p:cNvSpPr>
            <p:nvPr/>
          </p:nvSpPr>
          <p:spPr bwMode="auto">
            <a:xfrm>
              <a:off x="3140075" y="1106488"/>
              <a:ext cx="3287713" cy="3743325"/>
            </a:xfrm>
            <a:custGeom>
              <a:avLst/>
              <a:gdLst>
                <a:gd name="T0" fmla="*/ 12 w 828"/>
                <a:gd name="T1" fmla="*/ 40 h 393"/>
                <a:gd name="T2" fmla="*/ 26 w 828"/>
                <a:gd name="T3" fmla="*/ 65 h 393"/>
                <a:gd name="T4" fmla="*/ 40 w 828"/>
                <a:gd name="T5" fmla="*/ 88 h 393"/>
                <a:gd name="T6" fmla="*/ 54 w 828"/>
                <a:gd name="T7" fmla="*/ 111 h 393"/>
                <a:gd name="T8" fmla="*/ 68 w 828"/>
                <a:gd name="T9" fmla="*/ 133 h 393"/>
                <a:gd name="T10" fmla="*/ 82 w 828"/>
                <a:gd name="T11" fmla="*/ 154 h 393"/>
                <a:gd name="T12" fmla="*/ 96 w 828"/>
                <a:gd name="T13" fmla="*/ 174 h 393"/>
                <a:gd name="T14" fmla="*/ 110 w 828"/>
                <a:gd name="T15" fmla="*/ 193 h 393"/>
                <a:gd name="T16" fmla="*/ 124 w 828"/>
                <a:gd name="T17" fmla="*/ 211 h 393"/>
                <a:gd name="T18" fmla="*/ 138 w 828"/>
                <a:gd name="T19" fmla="*/ 229 h 393"/>
                <a:gd name="T20" fmla="*/ 152 w 828"/>
                <a:gd name="T21" fmla="*/ 245 h 393"/>
                <a:gd name="T22" fmla="*/ 166 w 828"/>
                <a:gd name="T23" fmla="*/ 261 h 393"/>
                <a:gd name="T24" fmla="*/ 180 w 828"/>
                <a:gd name="T25" fmla="*/ 276 h 393"/>
                <a:gd name="T26" fmla="*/ 194 w 828"/>
                <a:gd name="T27" fmla="*/ 290 h 393"/>
                <a:gd name="T28" fmla="*/ 208 w 828"/>
                <a:gd name="T29" fmla="*/ 303 h 393"/>
                <a:gd name="T30" fmla="*/ 222 w 828"/>
                <a:gd name="T31" fmla="*/ 315 h 393"/>
                <a:gd name="T32" fmla="*/ 236 w 828"/>
                <a:gd name="T33" fmla="*/ 326 h 393"/>
                <a:gd name="T34" fmla="*/ 250 w 828"/>
                <a:gd name="T35" fmla="*/ 337 h 393"/>
                <a:gd name="T36" fmla="*/ 264 w 828"/>
                <a:gd name="T37" fmla="*/ 346 h 393"/>
                <a:gd name="T38" fmla="*/ 278 w 828"/>
                <a:gd name="T39" fmla="*/ 355 h 393"/>
                <a:gd name="T40" fmla="*/ 292 w 828"/>
                <a:gd name="T41" fmla="*/ 363 h 393"/>
                <a:gd name="T42" fmla="*/ 306 w 828"/>
                <a:gd name="T43" fmla="*/ 370 h 393"/>
                <a:gd name="T44" fmla="*/ 320 w 828"/>
                <a:gd name="T45" fmla="*/ 376 h 393"/>
                <a:gd name="T46" fmla="*/ 334 w 828"/>
                <a:gd name="T47" fmla="*/ 381 h 393"/>
                <a:gd name="T48" fmla="*/ 348 w 828"/>
                <a:gd name="T49" fmla="*/ 385 h 393"/>
                <a:gd name="T50" fmla="*/ 362 w 828"/>
                <a:gd name="T51" fmla="*/ 388 h 393"/>
                <a:gd name="T52" fmla="*/ 376 w 828"/>
                <a:gd name="T53" fmla="*/ 391 h 393"/>
                <a:gd name="T54" fmla="*/ 390 w 828"/>
                <a:gd name="T55" fmla="*/ 392 h 393"/>
                <a:gd name="T56" fmla="*/ 404 w 828"/>
                <a:gd name="T57" fmla="*/ 393 h 393"/>
                <a:gd name="T58" fmla="*/ 418 w 828"/>
                <a:gd name="T59" fmla="*/ 393 h 393"/>
                <a:gd name="T60" fmla="*/ 432 w 828"/>
                <a:gd name="T61" fmla="*/ 392 h 393"/>
                <a:gd name="T62" fmla="*/ 446 w 828"/>
                <a:gd name="T63" fmla="*/ 390 h 393"/>
                <a:gd name="T64" fmla="*/ 460 w 828"/>
                <a:gd name="T65" fmla="*/ 387 h 393"/>
                <a:gd name="T66" fmla="*/ 474 w 828"/>
                <a:gd name="T67" fmla="*/ 384 h 393"/>
                <a:gd name="T68" fmla="*/ 488 w 828"/>
                <a:gd name="T69" fmla="*/ 379 h 393"/>
                <a:gd name="T70" fmla="*/ 502 w 828"/>
                <a:gd name="T71" fmla="*/ 374 h 393"/>
                <a:gd name="T72" fmla="*/ 516 w 828"/>
                <a:gd name="T73" fmla="*/ 368 h 393"/>
                <a:gd name="T74" fmla="*/ 530 w 828"/>
                <a:gd name="T75" fmla="*/ 360 h 393"/>
                <a:gd name="T76" fmla="*/ 544 w 828"/>
                <a:gd name="T77" fmla="*/ 352 h 393"/>
                <a:gd name="T78" fmla="*/ 558 w 828"/>
                <a:gd name="T79" fmla="*/ 344 h 393"/>
                <a:gd name="T80" fmla="*/ 572 w 828"/>
                <a:gd name="T81" fmla="*/ 334 h 393"/>
                <a:gd name="T82" fmla="*/ 586 w 828"/>
                <a:gd name="T83" fmla="*/ 323 h 393"/>
                <a:gd name="T84" fmla="*/ 600 w 828"/>
                <a:gd name="T85" fmla="*/ 312 h 393"/>
                <a:gd name="T86" fmla="*/ 614 w 828"/>
                <a:gd name="T87" fmla="*/ 299 h 393"/>
                <a:gd name="T88" fmla="*/ 628 w 828"/>
                <a:gd name="T89" fmla="*/ 286 h 393"/>
                <a:gd name="T90" fmla="*/ 642 w 828"/>
                <a:gd name="T91" fmla="*/ 272 h 393"/>
                <a:gd name="T92" fmla="*/ 656 w 828"/>
                <a:gd name="T93" fmla="*/ 257 h 393"/>
                <a:gd name="T94" fmla="*/ 670 w 828"/>
                <a:gd name="T95" fmla="*/ 241 h 393"/>
                <a:gd name="T96" fmla="*/ 684 w 828"/>
                <a:gd name="T97" fmla="*/ 224 h 393"/>
                <a:gd name="T98" fmla="*/ 698 w 828"/>
                <a:gd name="T99" fmla="*/ 206 h 393"/>
                <a:gd name="T100" fmla="*/ 712 w 828"/>
                <a:gd name="T101" fmla="*/ 188 h 393"/>
                <a:gd name="T102" fmla="*/ 726 w 828"/>
                <a:gd name="T103" fmla="*/ 168 h 393"/>
                <a:gd name="T104" fmla="*/ 740 w 828"/>
                <a:gd name="T105" fmla="*/ 148 h 393"/>
                <a:gd name="T106" fmla="*/ 754 w 828"/>
                <a:gd name="T107" fmla="*/ 127 h 393"/>
                <a:gd name="T108" fmla="*/ 768 w 828"/>
                <a:gd name="T109" fmla="*/ 105 h 393"/>
                <a:gd name="T110" fmla="*/ 782 w 828"/>
                <a:gd name="T111" fmla="*/ 82 h 393"/>
                <a:gd name="T112" fmla="*/ 796 w 828"/>
                <a:gd name="T113" fmla="*/ 58 h 393"/>
                <a:gd name="T114" fmla="*/ 810 w 828"/>
                <a:gd name="T115" fmla="*/ 33 h 393"/>
                <a:gd name="T116" fmla="*/ 824 w 828"/>
                <a:gd name="T117" fmla="*/ 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8" h="393">
                  <a:moveTo>
                    <a:pt x="0" y="19"/>
                  </a:moveTo>
                  <a:lnTo>
                    <a:pt x="2" y="22"/>
                  </a:lnTo>
                  <a:lnTo>
                    <a:pt x="4" y="26"/>
                  </a:lnTo>
                  <a:lnTo>
                    <a:pt x="6" y="30"/>
                  </a:lnTo>
                  <a:lnTo>
                    <a:pt x="8" y="33"/>
                  </a:lnTo>
                  <a:lnTo>
                    <a:pt x="10" y="37"/>
                  </a:lnTo>
                  <a:lnTo>
                    <a:pt x="12" y="40"/>
                  </a:lnTo>
                  <a:lnTo>
                    <a:pt x="14" y="44"/>
                  </a:lnTo>
                  <a:lnTo>
                    <a:pt x="16" y="48"/>
                  </a:lnTo>
                  <a:lnTo>
                    <a:pt x="18" y="51"/>
                  </a:lnTo>
                  <a:lnTo>
                    <a:pt x="20" y="55"/>
                  </a:lnTo>
                  <a:lnTo>
                    <a:pt x="22" y="58"/>
                  </a:lnTo>
                  <a:lnTo>
                    <a:pt x="24" y="61"/>
                  </a:lnTo>
                  <a:lnTo>
                    <a:pt x="26" y="65"/>
                  </a:lnTo>
                  <a:lnTo>
                    <a:pt x="28" y="68"/>
                  </a:lnTo>
                  <a:lnTo>
                    <a:pt x="30" y="72"/>
                  </a:lnTo>
                  <a:lnTo>
                    <a:pt x="32" y="75"/>
                  </a:lnTo>
                  <a:lnTo>
                    <a:pt x="34" y="79"/>
                  </a:lnTo>
                  <a:lnTo>
                    <a:pt x="36" y="82"/>
                  </a:lnTo>
                  <a:lnTo>
                    <a:pt x="38" y="85"/>
                  </a:lnTo>
                  <a:lnTo>
                    <a:pt x="40" y="88"/>
                  </a:lnTo>
                  <a:lnTo>
                    <a:pt x="42" y="92"/>
                  </a:lnTo>
                  <a:lnTo>
                    <a:pt x="44" y="95"/>
                  </a:lnTo>
                  <a:lnTo>
                    <a:pt x="46" y="98"/>
                  </a:lnTo>
                  <a:lnTo>
                    <a:pt x="48" y="102"/>
                  </a:lnTo>
                  <a:lnTo>
                    <a:pt x="50" y="105"/>
                  </a:lnTo>
                  <a:lnTo>
                    <a:pt x="52" y="108"/>
                  </a:lnTo>
                  <a:lnTo>
                    <a:pt x="54" y="111"/>
                  </a:lnTo>
                  <a:lnTo>
                    <a:pt x="56" y="114"/>
                  </a:lnTo>
                  <a:lnTo>
                    <a:pt x="58" y="117"/>
                  </a:lnTo>
                  <a:lnTo>
                    <a:pt x="60" y="121"/>
                  </a:lnTo>
                  <a:lnTo>
                    <a:pt x="62" y="124"/>
                  </a:lnTo>
                  <a:lnTo>
                    <a:pt x="64" y="127"/>
                  </a:lnTo>
                  <a:lnTo>
                    <a:pt x="66" y="130"/>
                  </a:lnTo>
                  <a:lnTo>
                    <a:pt x="68" y="133"/>
                  </a:lnTo>
                  <a:lnTo>
                    <a:pt x="70" y="136"/>
                  </a:lnTo>
                  <a:lnTo>
                    <a:pt x="72" y="139"/>
                  </a:lnTo>
                  <a:lnTo>
                    <a:pt x="74" y="142"/>
                  </a:lnTo>
                  <a:lnTo>
                    <a:pt x="76" y="145"/>
                  </a:lnTo>
                  <a:lnTo>
                    <a:pt x="78" y="148"/>
                  </a:lnTo>
                  <a:lnTo>
                    <a:pt x="80" y="151"/>
                  </a:lnTo>
                  <a:lnTo>
                    <a:pt x="82" y="154"/>
                  </a:lnTo>
                  <a:lnTo>
                    <a:pt x="84" y="157"/>
                  </a:lnTo>
                  <a:lnTo>
                    <a:pt x="86" y="160"/>
                  </a:lnTo>
                  <a:lnTo>
                    <a:pt x="88" y="163"/>
                  </a:lnTo>
                  <a:lnTo>
                    <a:pt x="90" y="165"/>
                  </a:lnTo>
                  <a:lnTo>
                    <a:pt x="92" y="168"/>
                  </a:lnTo>
                  <a:lnTo>
                    <a:pt x="94" y="171"/>
                  </a:lnTo>
                  <a:lnTo>
                    <a:pt x="96" y="174"/>
                  </a:lnTo>
                  <a:lnTo>
                    <a:pt x="98" y="177"/>
                  </a:lnTo>
                  <a:lnTo>
                    <a:pt x="100" y="180"/>
                  </a:lnTo>
                  <a:lnTo>
                    <a:pt x="102" y="182"/>
                  </a:lnTo>
                  <a:lnTo>
                    <a:pt x="104" y="185"/>
                  </a:lnTo>
                  <a:lnTo>
                    <a:pt x="106" y="188"/>
                  </a:lnTo>
                  <a:lnTo>
                    <a:pt x="108" y="190"/>
                  </a:lnTo>
                  <a:lnTo>
                    <a:pt x="110" y="193"/>
                  </a:lnTo>
                  <a:lnTo>
                    <a:pt x="112" y="196"/>
                  </a:lnTo>
                  <a:lnTo>
                    <a:pt x="114" y="198"/>
                  </a:lnTo>
                  <a:lnTo>
                    <a:pt x="116" y="201"/>
                  </a:lnTo>
                  <a:lnTo>
                    <a:pt x="118" y="204"/>
                  </a:lnTo>
                  <a:lnTo>
                    <a:pt x="120" y="206"/>
                  </a:lnTo>
                  <a:lnTo>
                    <a:pt x="122" y="209"/>
                  </a:lnTo>
                  <a:lnTo>
                    <a:pt x="124" y="211"/>
                  </a:lnTo>
                  <a:lnTo>
                    <a:pt x="126" y="214"/>
                  </a:lnTo>
                  <a:lnTo>
                    <a:pt x="128" y="217"/>
                  </a:lnTo>
                  <a:lnTo>
                    <a:pt x="130" y="219"/>
                  </a:lnTo>
                  <a:lnTo>
                    <a:pt x="132" y="222"/>
                  </a:lnTo>
                  <a:lnTo>
                    <a:pt x="134" y="224"/>
                  </a:lnTo>
                  <a:lnTo>
                    <a:pt x="136" y="226"/>
                  </a:lnTo>
                  <a:lnTo>
                    <a:pt x="138" y="229"/>
                  </a:lnTo>
                  <a:lnTo>
                    <a:pt x="140" y="231"/>
                  </a:lnTo>
                  <a:lnTo>
                    <a:pt x="142" y="234"/>
                  </a:lnTo>
                  <a:lnTo>
                    <a:pt x="144" y="236"/>
                  </a:lnTo>
                  <a:lnTo>
                    <a:pt x="146" y="238"/>
                  </a:lnTo>
                  <a:lnTo>
                    <a:pt x="148" y="241"/>
                  </a:lnTo>
                  <a:lnTo>
                    <a:pt x="150" y="243"/>
                  </a:lnTo>
                  <a:lnTo>
                    <a:pt x="152" y="245"/>
                  </a:lnTo>
                  <a:lnTo>
                    <a:pt x="154" y="248"/>
                  </a:lnTo>
                  <a:lnTo>
                    <a:pt x="156" y="250"/>
                  </a:lnTo>
                  <a:lnTo>
                    <a:pt x="158" y="252"/>
                  </a:lnTo>
                  <a:lnTo>
                    <a:pt x="160" y="254"/>
                  </a:lnTo>
                  <a:lnTo>
                    <a:pt x="162" y="257"/>
                  </a:lnTo>
                  <a:lnTo>
                    <a:pt x="164" y="259"/>
                  </a:lnTo>
                  <a:lnTo>
                    <a:pt x="166" y="261"/>
                  </a:lnTo>
                  <a:lnTo>
                    <a:pt x="168" y="263"/>
                  </a:lnTo>
                  <a:lnTo>
                    <a:pt x="170" y="265"/>
                  </a:lnTo>
                  <a:lnTo>
                    <a:pt x="172" y="268"/>
                  </a:lnTo>
                  <a:lnTo>
                    <a:pt x="174" y="270"/>
                  </a:lnTo>
                  <a:lnTo>
                    <a:pt x="176" y="272"/>
                  </a:lnTo>
                  <a:lnTo>
                    <a:pt x="178" y="274"/>
                  </a:lnTo>
                  <a:lnTo>
                    <a:pt x="180" y="276"/>
                  </a:lnTo>
                  <a:lnTo>
                    <a:pt x="182" y="278"/>
                  </a:lnTo>
                  <a:lnTo>
                    <a:pt x="184" y="280"/>
                  </a:lnTo>
                  <a:lnTo>
                    <a:pt x="186" y="282"/>
                  </a:lnTo>
                  <a:lnTo>
                    <a:pt x="188" y="284"/>
                  </a:lnTo>
                  <a:lnTo>
                    <a:pt x="190" y="286"/>
                  </a:lnTo>
                  <a:lnTo>
                    <a:pt x="192" y="288"/>
                  </a:lnTo>
                  <a:lnTo>
                    <a:pt x="194" y="290"/>
                  </a:lnTo>
                  <a:lnTo>
                    <a:pt x="196" y="292"/>
                  </a:lnTo>
                  <a:lnTo>
                    <a:pt x="198" y="294"/>
                  </a:lnTo>
                  <a:lnTo>
                    <a:pt x="200" y="295"/>
                  </a:lnTo>
                  <a:lnTo>
                    <a:pt x="202" y="297"/>
                  </a:lnTo>
                  <a:lnTo>
                    <a:pt x="204" y="299"/>
                  </a:lnTo>
                  <a:lnTo>
                    <a:pt x="206" y="301"/>
                  </a:lnTo>
                  <a:lnTo>
                    <a:pt x="208" y="303"/>
                  </a:lnTo>
                  <a:lnTo>
                    <a:pt x="210" y="305"/>
                  </a:lnTo>
                  <a:lnTo>
                    <a:pt x="212" y="306"/>
                  </a:lnTo>
                  <a:lnTo>
                    <a:pt x="214" y="308"/>
                  </a:lnTo>
                  <a:lnTo>
                    <a:pt x="216" y="310"/>
                  </a:lnTo>
                  <a:lnTo>
                    <a:pt x="218" y="312"/>
                  </a:lnTo>
                  <a:lnTo>
                    <a:pt x="220" y="313"/>
                  </a:lnTo>
                  <a:lnTo>
                    <a:pt x="222" y="315"/>
                  </a:lnTo>
                  <a:lnTo>
                    <a:pt x="224" y="317"/>
                  </a:lnTo>
                  <a:lnTo>
                    <a:pt x="226" y="318"/>
                  </a:lnTo>
                  <a:lnTo>
                    <a:pt x="228" y="320"/>
                  </a:lnTo>
                  <a:lnTo>
                    <a:pt x="230" y="322"/>
                  </a:lnTo>
                  <a:lnTo>
                    <a:pt x="232" y="323"/>
                  </a:lnTo>
                  <a:lnTo>
                    <a:pt x="234" y="325"/>
                  </a:lnTo>
                  <a:lnTo>
                    <a:pt x="236" y="326"/>
                  </a:lnTo>
                  <a:lnTo>
                    <a:pt x="238" y="328"/>
                  </a:lnTo>
                  <a:lnTo>
                    <a:pt x="240" y="329"/>
                  </a:lnTo>
                  <a:lnTo>
                    <a:pt x="242" y="331"/>
                  </a:lnTo>
                  <a:lnTo>
                    <a:pt x="244" y="332"/>
                  </a:lnTo>
                  <a:lnTo>
                    <a:pt x="246" y="334"/>
                  </a:lnTo>
                  <a:lnTo>
                    <a:pt x="248" y="335"/>
                  </a:lnTo>
                  <a:lnTo>
                    <a:pt x="250" y="337"/>
                  </a:lnTo>
                  <a:lnTo>
                    <a:pt x="252" y="338"/>
                  </a:lnTo>
                  <a:lnTo>
                    <a:pt x="254" y="339"/>
                  </a:lnTo>
                  <a:lnTo>
                    <a:pt x="256" y="341"/>
                  </a:lnTo>
                  <a:lnTo>
                    <a:pt x="258" y="342"/>
                  </a:lnTo>
                  <a:lnTo>
                    <a:pt x="260" y="344"/>
                  </a:lnTo>
                  <a:lnTo>
                    <a:pt x="262" y="345"/>
                  </a:lnTo>
                  <a:lnTo>
                    <a:pt x="264" y="346"/>
                  </a:lnTo>
                  <a:lnTo>
                    <a:pt x="266" y="347"/>
                  </a:lnTo>
                  <a:lnTo>
                    <a:pt x="268" y="349"/>
                  </a:lnTo>
                  <a:lnTo>
                    <a:pt x="270" y="350"/>
                  </a:lnTo>
                  <a:lnTo>
                    <a:pt x="272" y="351"/>
                  </a:lnTo>
                  <a:lnTo>
                    <a:pt x="274" y="352"/>
                  </a:lnTo>
                  <a:lnTo>
                    <a:pt x="276" y="354"/>
                  </a:lnTo>
                  <a:lnTo>
                    <a:pt x="278" y="355"/>
                  </a:lnTo>
                  <a:lnTo>
                    <a:pt x="280" y="356"/>
                  </a:lnTo>
                  <a:lnTo>
                    <a:pt x="282" y="357"/>
                  </a:lnTo>
                  <a:lnTo>
                    <a:pt x="284" y="358"/>
                  </a:lnTo>
                  <a:lnTo>
                    <a:pt x="286" y="359"/>
                  </a:lnTo>
                  <a:lnTo>
                    <a:pt x="288" y="360"/>
                  </a:lnTo>
                  <a:lnTo>
                    <a:pt x="290" y="362"/>
                  </a:lnTo>
                  <a:lnTo>
                    <a:pt x="292" y="363"/>
                  </a:lnTo>
                  <a:lnTo>
                    <a:pt x="294" y="364"/>
                  </a:lnTo>
                  <a:lnTo>
                    <a:pt x="296" y="365"/>
                  </a:lnTo>
                  <a:lnTo>
                    <a:pt x="298" y="366"/>
                  </a:lnTo>
                  <a:lnTo>
                    <a:pt x="300" y="367"/>
                  </a:lnTo>
                  <a:lnTo>
                    <a:pt x="302" y="368"/>
                  </a:lnTo>
                  <a:lnTo>
                    <a:pt x="304" y="369"/>
                  </a:lnTo>
                  <a:lnTo>
                    <a:pt x="306" y="370"/>
                  </a:lnTo>
                  <a:lnTo>
                    <a:pt x="308" y="370"/>
                  </a:lnTo>
                  <a:lnTo>
                    <a:pt x="310" y="371"/>
                  </a:lnTo>
                  <a:lnTo>
                    <a:pt x="312" y="372"/>
                  </a:lnTo>
                  <a:lnTo>
                    <a:pt x="314" y="373"/>
                  </a:lnTo>
                  <a:lnTo>
                    <a:pt x="316" y="374"/>
                  </a:lnTo>
                  <a:lnTo>
                    <a:pt x="318" y="375"/>
                  </a:lnTo>
                  <a:lnTo>
                    <a:pt x="320" y="376"/>
                  </a:lnTo>
                  <a:lnTo>
                    <a:pt x="322" y="376"/>
                  </a:lnTo>
                  <a:lnTo>
                    <a:pt x="324" y="377"/>
                  </a:lnTo>
                  <a:lnTo>
                    <a:pt x="326" y="378"/>
                  </a:lnTo>
                  <a:lnTo>
                    <a:pt x="328" y="379"/>
                  </a:lnTo>
                  <a:lnTo>
                    <a:pt x="330" y="379"/>
                  </a:lnTo>
                  <a:lnTo>
                    <a:pt x="332" y="380"/>
                  </a:lnTo>
                  <a:lnTo>
                    <a:pt x="334" y="381"/>
                  </a:lnTo>
                  <a:lnTo>
                    <a:pt x="336" y="381"/>
                  </a:lnTo>
                  <a:lnTo>
                    <a:pt x="338" y="382"/>
                  </a:lnTo>
                  <a:lnTo>
                    <a:pt x="340" y="383"/>
                  </a:lnTo>
                  <a:lnTo>
                    <a:pt x="342" y="383"/>
                  </a:lnTo>
                  <a:lnTo>
                    <a:pt x="344" y="384"/>
                  </a:lnTo>
                  <a:lnTo>
                    <a:pt x="346" y="384"/>
                  </a:lnTo>
                  <a:lnTo>
                    <a:pt x="348" y="385"/>
                  </a:lnTo>
                  <a:lnTo>
                    <a:pt x="350" y="385"/>
                  </a:lnTo>
                  <a:lnTo>
                    <a:pt x="352" y="386"/>
                  </a:lnTo>
                  <a:lnTo>
                    <a:pt x="354" y="386"/>
                  </a:lnTo>
                  <a:lnTo>
                    <a:pt x="356" y="387"/>
                  </a:lnTo>
                  <a:lnTo>
                    <a:pt x="358" y="387"/>
                  </a:lnTo>
                  <a:lnTo>
                    <a:pt x="360" y="388"/>
                  </a:lnTo>
                  <a:lnTo>
                    <a:pt x="362" y="388"/>
                  </a:lnTo>
                  <a:lnTo>
                    <a:pt x="364" y="389"/>
                  </a:lnTo>
                  <a:lnTo>
                    <a:pt x="366" y="389"/>
                  </a:lnTo>
                  <a:lnTo>
                    <a:pt x="368" y="389"/>
                  </a:lnTo>
                  <a:lnTo>
                    <a:pt x="370" y="390"/>
                  </a:lnTo>
                  <a:lnTo>
                    <a:pt x="372" y="390"/>
                  </a:lnTo>
                  <a:lnTo>
                    <a:pt x="374" y="391"/>
                  </a:lnTo>
                  <a:lnTo>
                    <a:pt x="376" y="391"/>
                  </a:lnTo>
                  <a:lnTo>
                    <a:pt x="378" y="391"/>
                  </a:lnTo>
                  <a:lnTo>
                    <a:pt x="380" y="391"/>
                  </a:lnTo>
                  <a:lnTo>
                    <a:pt x="382" y="392"/>
                  </a:lnTo>
                  <a:lnTo>
                    <a:pt x="384" y="392"/>
                  </a:lnTo>
                  <a:lnTo>
                    <a:pt x="386" y="392"/>
                  </a:lnTo>
                  <a:lnTo>
                    <a:pt x="388" y="392"/>
                  </a:lnTo>
                  <a:lnTo>
                    <a:pt x="390" y="392"/>
                  </a:lnTo>
                  <a:lnTo>
                    <a:pt x="392" y="393"/>
                  </a:lnTo>
                  <a:lnTo>
                    <a:pt x="394" y="393"/>
                  </a:lnTo>
                  <a:lnTo>
                    <a:pt x="396" y="393"/>
                  </a:lnTo>
                  <a:lnTo>
                    <a:pt x="398" y="393"/>
                  </a:lnTo>
                  <a:lnTo>
                    <a:pt x="400" y="393"/>
                  </a:lnTo>
                  <a:lnTo>
                    <a:pt x="402" y="393"/>
                  </a:lnTo>
                  <a:lnTo>
                    <a:pt x="404" y="393"/>
                  </a:lnTo>
                  <a:lnTo>
                    <a:pt x="406" y="393"/>
                  </a:lnTo>
                  <a:lnTo>
                    <a:pt x="408" y="393"/>
                  </a:lnTo>
                  <a:lnTo>
                    <a:pt x="410" y="393"/>
                  </a:lnTo>
                  <a:lnTo>
                    <a:pt x="412" y="393"/>
                  </a:lnTo>
                  <a:lnTo>
                    <a:pt x="414" y="393"/>
                  </a:lnTo>
                  <a:lnTo>
                    <a:pt x="416" y="393"/>
                  </a:lnTo>
                  <a:lnTo>
                    <a:pt x="418" y="393"/>
                  </a:lnTo>
                  <a:lnTo>
                    <a:pt x="420" y="393"/>
                  </a:lnTo>
                  <a:lnTo>
                    <a:pt x="422" y="393"/>
                  </a:lnTo>
                  <a:lnTo>
                    <a:pt x="424" y="393"/>
                  </a:lnTo>
                  <a:lnTo>
                    <a:pt x="426" y="393"/>
                  </a:lnTo>
                  <a:lnTo>
                    <a:pt x="428" y="392"/>
                  </a:lnTo>
                  <a:lnTo>
                    <a:pt x="430" y="392"/>
                  </a:lnTo>
                  <a:lnTo>
                    <a:pt x="432" y="392"/>
                  </a:lnTo>
                  <a:lnTo>
                    <a:pt x="434" y="392"/>
                  </a:lnTo>
                  <a:lnTo>
                    <a:pt x="436" y="392"/>
                  </a:lnTo>
                  <a:lnTo>
                    <a:pt x="438" y="391"/>
                  </a:lnTo>
                  <a:lnTo>
                    <a:pt x="440" y="391"/>
                  </a:lnTo>
                  <a:lnTo>
                    <a:pt x="442" y="391"/>
                  </a:lnTo>
                  <a:lnTo>
                    <a:pt x="444" y="391"/>
                  </a:lnTo>
                  <a:lnTo>
                    <a:pt x="446" y="390"/>
                  </a:lnTo>
                  <a:lnTo>
                    <a:pt x="448" y="390"/>
                  </a:lnTo>
                  <a:lnTo>
                    <a:pt x="450" y="389"/>
                  </a:lnTo>
                  <a:lnTo>
                    <a:pt x="452" y="389"/>
                  </a:lnTo>
                  <a:lnTo>
                    <a:pt x="454" y="389"/>
                  </a:lnTo>
                  <a:lnTo>
                    <a:pt x="456" y="388"/>
                  </a:lnTo>
                  <a:lnTo>
                    <a:pt x="458" y="388"/>
                  </a:lnTo>
                  <a:lnTo>
                    <a:pt x="460" y="387"/>
                  </a:lnTo>
                  <a:lnTo>
                    <a:pt x="462" y="387"/>
                  </a:lnTo>
                  <a:lnTo>
                    <a:pt x="464" y="386"/>
                  </a:lnTo>
                  <a:lnTo>
                    <a:pt x="466" y="386"/>
                  </a:lnTo>
                  <a:lnTo>
                    <a:pt x="468" y="385"/>
                  </a:lnTo>
                  <a:lnTo>
                    <a:pt x="470" y="385"/>
                  </a:lnTo>
                  <a:lnTo>
                    <a:pt x="472" y="384"/>
                  </a:lnTo>
                  <a:lnTo>
                    <a:pt x="474" y="384"/>
                  </a:lnTo>
                  <a:lnTo>
                    <a:pt x="476" y="383"/>
                  </a:lnTo>
                  <a:lnTo>
                    <a:pt x="478" y="383"/>
                  </a:lnTo>
                  <a:lnTo>
                    <a:pt x="480" y="382"/>
                  </a:lnTo>
                  <a:lnTo>
                    <a:pt x="482" y="381"/>
                  </a:lnTo>
                  <a:lnTo>
                    <a:pt x="484" y="381"/>
                  </a:lnTo>
                  <a:lnTo>
                    <a:pt x="486" y="380"/>
                  </a:lnTo>
                  <a:lnTo>
                    <a:pt x="488" y="379"/>
                  </a:lnTo>
                  <a:lnTo>
                    <a:pt x="490" y="379"/>
                  </a:lnTo>
                  <a:lnTo>
                    <a:pt x="492" y="378"/>
                  </a:lnTo>
                  <a:lnTo>
                    <a:pt x="494" y="377"/>
                  </a:lnTo>
                  <a:lnTo>
                    <a:pt x="496" y="376"/>
                  </a:lnTo>
                  <a:lnTo>
                    <a:pt x="498" y="376"/>
                  </a:lnTo>
                  <a:lnTo>
                    <a:pt x="500" y="375"/>
                  </a:lnTo>
                  <a:lnTo>
                    <a:pt x="502" y="374"/>
                  </a:lnTo>
                  <a:lnTo>
                    <a:pt x="504" y="373"/>
                  </a:lnTo>
                  <a:lnTo>
                    <a:pt x="506" y="372"/>
                  </a:lnTo>
                  <a:lnTo>
                    <a:pt x="508" y="371"/>
                  </a:lnTo>
                  <a:lnTo>
                    <a:pt x="510" y="370"/>
                  </a:lnTo>
                  <a:lnTo>
                    <a:pt x="512" y="370"/>
                  </a:lnTo>
                  <a:lnTo>
                    <a:pt x="514" y="369"/>
                  </a:lnTo>
                  <a:lnTo>
                    <a:pt x="516" y="368"/>
                  </a:lnTo>
                  <a:lnTo>
                    <a:pt x="518" y="367"/>
                  </a:lnTo>
                  <a:lnTo>
                    <a:pt x="520" y="366"/>
                  </a:lnTo>
                  <a:lnTo>
                    <a:pt x="522" y="365"/>
                  </a:lnTo>
                  <a:lnTo>
                    <a:pt x="524" y="364"/>
                  </a:lnTo>
                  <a:lnTo>
                    <a:pt x="526" y="363"/>
                  </a:lnTo>
                  <a:lnTo>
                    <a:pt x="528" y="362"/>
                  </a:lnTo>
                  <a:lnTo>
                    <a:pt x="530" y="360"/>
                  </a:lnTo>
                  <a:lnTo>
                    <a:pt x="532" y="359"/>
                  </a:lnTo>
                  <a:lnTo>
                    <a:pt x="534" y="358"/>
                  </a:lnTo>
                  <a:lnTo>
                    <a:pt x="536" y="357"/>
                  </a:lnTo>
                  <a:lnTo>
                    <a:pt x="538" y="356"/>
                  </a:lnTo>
                  <a:lnTo>
                    <a:pt x="540" y="355"/>
                  </a:lnTo>
                  <a:lnTo>
                    <a:pt x="542" y="354"/>
                  </a:lnTo>
                  <a:lnTo>
                    <a:pt x="544" y="352"/>
                  </a:lnTo>
                  <a:lnTo>
                    <a:pt x="546" y="351"/>
                  </a:lnTo>
                  <a:lnTo>
                    <a:pt x="548" y="350"/>
                  </a:lnTo>
                  <a:lnTo>
                    <a:pt x="550" y="349"/>
                  </a:lnTo>
                  <a:lnTo>
                    <a:pt x="552" y="347"/>
                  </a:lnTo>
                  <a:lnTo>
                    <a:pt x="554" y="346"/>
                  </a:lnTo>
                  <a:lnTo>
                    <a:pt x="556" y="345"/>
                  </a:lnTo>
                  <a:lnTo>
                    <a:pt x="558" y="344"/>
                  </a:lnTo>
                  <a:lnTo>
                    <a:pt x="560" y="342"/>
                  </a:lnTo>
                  <a:lnTo>
                    <a:pt x="562" y="341"/>
                  </a:lnTo>
                  <a:lnTo>
                    <a:pt x="564" y="339"/>
                  </a:lnTo>
                  <a:lnTo>
                    <a:pt x="566" y="338"/>
                  </a:lnTo>
                  <a:lnTo>
                    <a:pt x="568" y="337"/>
                  </a:lnTo>
                  <a:lnTo>
                    <a:pt x="570" y="335"/>
                  </a:lnTo>
                  <a:lnTo>
                    <a:pt x="572" y="334"/>
                  </a:lnTo>
                  <a:lnTo>
                    <a:pt x="574" y="332"/>
                  </a:lnTo>
                  <a:lnTo>
                    <a:pt x="576" y="331"/>
                  </a:lnTo>
                  <a:lnTo>
                    <a:pt x="578" y="329"/>
                  </a:lnTo>
                  <a:lnTo>
                    <a:pt x="580" y="328"/>
                  </a:lnTo>
                  <a:lnTo>
                    <a:pt x="582" y="326"/>
                  </a:lnTo>
                  <a:lnTo>
                    <a:pt x="584" y="325"/>
                  </a:lnTo>
                  <a:lnTo>
                    <a:pt x="586" y="323"/>
                  </a:lnTo>
                  <a:lnTo>
                    <a:pt x="588" y="322"/>
                  </a:lnTo>
                  <a:lnTo>
                    <a:pt x="590" y="320"/>
                  </a:lnTo>
                  <a:lnTo>
                    <a:pt x="592" y="318"/>
                  </a:lnTo>
                  <a:lnTo>
                    <a:pt x="594" y="317"/>
                  </a:lnTo>
                  <a:lnTo>
                    <a:pt x="596" y="315"/>
                  </a:lnTo>
                  <a:lnTo>
                    <a:pt x="598" y="313"/>
                  </a:lnTo>
                  <a:lnTo>
                    <a:pt x="600" y="312"/>
                  </a:lnTo>
                  <a:lnTo>
                    <a:pt x="602" y="310"/>
                  </a:lnTo>
                  <a:lnTo>
                    <a:pt x="604" y="308"/>
                  </a:lnTo>
                  <a:lnTo>
                    <a:pt x="606" y="306"/>
                  </a:lnTo>
                  <a:lnTo>
                    <a:pt x="608" y="305"/>
                  </a:lnTo>
                  <a:lnTo>
                    <a:pt x="610" y="303"/>
                  </a:lnTo>
                  <a:lnTo>
                    <a:pt x="612" y="301"/>
                  </a:lnTo>
                  <a:lnTo>
                    <a:pt x="614" y="299"/>
                  </a:lnTo>
                  <a:lnTo>
                    <a:pt x="616" y="297"/>
                  </a:lnTo>
                  <a:lnTo>
                    <a:pt x="618" y="295"/>
                  </a:lnTo>
                  <a:lnTo>
                    <a:pt x="620" y="294"/>
                  </a:lnTo>
                  <a:lnTo>
                    <a:pt x="622" y="292"/>
                  </a:lnTo>
                  <a:lnTo>
                    <a:pt x="624" y="290"/>
                  </a:lnTo>
                  <a:lnTo>
                    <a:pt x="626" y="288"/>
                  </a:lnTo>
                  <a:lnTo>
                    <a:pt x="628" y="286"/>
                  </a:lnTo>
                  <a:lnTo>
                    <a:pt x="630" y="284"/>
                  </a:lnTo>
                  <a:lnTo>
                    <a:pt x="632" y="282"/>
                  </a:lnTo>
                  <a:lnTo>
                    <a:pt x="634" y="280"/>
                  </a:lnTo>
                  <a:lnTo>
                    <a:pt x="636" y="278"/>
                  </a:lnTo>
                  <a:lnTo>
                    <a:pt x="638" y="276"/>
                  </a:lnTo>
                  <a:lnTo>
                    <a:pt x="640" y="274"/>
                  </a:lnTo>
                  <a:lnTo>
                    <a:pt x="642" y="272"/>
                  </a:lnTo>
                  <a:lnTo>
                    <a:pt x="644" y="270"/>
                  </a:lnTo>
                  <a:lnTo>
                    <a:pt x="646" y="268"/>
                  </a:lnTo>
                  <a:lnTo>
                    <a:pt x="648" y="265"/>
                  </a:lnTo>
                  <a:lnTo>
                    <a:pt x="650" y="263"/>
                  </a:lnTo>
                  <a:lnTo>
                    <a:pt x="652" y="261"/>
                  </a:lnTo>
                  <a:lnTo>
                    <a:pt x="654" y="259"/>
                  </a:lnTo>
                  <a:lnTo>
                    <a:pt x="656" y="257"/>
                  </a:lnTo>
                  <a:lnTo>
                    <a:pt x="658" y="254"/>
                  </a:lnTo>
                  <a:lnTo>
                    <a:pt x="660" y="252"/>
                  </a:lnTo>
                  <a:lnTo>
                    <a:pt x="662" y="250"/>
                  </a:lnTo>
                  <a:lnTo>
                    <a:pt x="664" y="248"/>
                  </a:lnTo>
                  <a:lnTo>
                    <a:pt x="666" y="245"/>
                  </a:lnTo>
                  <a:lnTo>
                    <a:pt x="668" y="243"/>
                  </a:lnTo>
                  <a:lnTo>
                    <a:pt x="670" y="241"/>
                  </a:lnTo>
                  <a:lnTo>
                    <a:pt x="672" y="238"/>
                  </a:lnTo>
                  <a:lnTo>
                    <a:pt x="674" y="236"/>
                  </a:lnTo>
                  <a:lnTo>
                    <a:pt x="676" y="234"/>
                  </a:lnTo>
                  <a:lnTo>
                    <a:pt x="678" y="231"/>
                  </a:lnTo>
                  <a:lnTo>
                    <a:pt x="680" y="229"/>
                  </a:lnTo>
                  <a:lnTo>
                    <a:pt x="682" y="226"/>
                  </a:lnTo>
                  <a:lnTo>
                    <a:pt x="684" y="224"/>
                  </a:lnTo>
                  <a:lnTo>
                    <a:pt x="686" y="222"/>
                  </a:lnTo>
                  <a:lnTo>
                    <a:pt x="688" y="219"/>
                  </a:lnTo>
                  <a:lnTo>
                    <a:pt x="690" y="217"/>
                  </a:lnTo>
                  <a:lnTo>
                    <a:pt x="692" y="214"/>
                  </a:lnTo>
                  <a:lnTo>
                    <a:pt x="694" y="211"/>
                  </a:lnTo>
                  <a:lnTo>
                    <a:pt x="696" y="209"/>
                  </a:lnTo>
                  <a:lnTo>
                    <a:pt x="698" y="206"/>
                  </a:lnTo>
                  <a:lnTo>
                    <a:pt x="700" y="204"/>
                  </a:lnTo>
                  <a:lnTo>
                    <a:pt x="702" y="201"/>
                  </a:lnTo>
                  <a:lnTo>
                    <a:pt x="704" y="198"/>
                  </a:lnTo>
                  <a:lnTo>
                    <a:pt x="706" y="196"/>
                  </a:lnTo>
                  <a:lnTo>
                    <a:pt x="708" y="193"/>
                  </a:lnTo>
                  <a:lnTo>
                    <a:pt x="710" y="190"/>
                  </a:lnTo>
                  <a:lnTo>
                    <a:pt x="712" y="188"/>
                  </a:lnTo>
                  <a:lnTo>
                    <a:pt x="714" y="185"/>
                  </a:lnTo>
                  <a:lnTo>
                    <a:pt x="716" y="182"/>
                  </a:lnTo>
                  <a:lnTo>
                    <a:pt x="718" y="180"/>
                  </a:lnTo>
                  <a:lnTo>
                    <a:pt x="720" y="177"/>
                  </a:lnTo>
                  <a:lnTo>
                    <a:pt x="722" y="174"/>
                  </a:lnTo>
                  <a:lnTo>
                    <a:pt x="724" y="171"/>
                  </a:lnTo>
                  <a:lnTo>
                    <a:pt x="726" y="168"/>
                  </a:lnTo>
                  <a:lnTo>
                    <a:pt x="728" y="165"/>
                  </a:lnTo>
                  <a:lnTo>
                    <a:pt x="730" y="163"/>
                  </a:lnTo>
                  <a:lnTo>
                    <a:pt x="732" y="160"/>
                  </a:lnTo>
                  <a:lnTo>
                    <a:pt x="734" y="157"/>
                  </a:lnTo>
                  <a:lnTo>
                    <a:pt x="736" y="154"/>
                  </a:lnTo>
                  <a:lnTo>
                    <a:pt x="738" y="151"/>
                  </a:lnTo>
                  <a:lnTo>
                    <a:pt x="740" y="148"/>
                  </a:lnTo>
                  <a:lnTo>
                    <a:pt x="742" y="145"/>
                  </a:lnTo>
                  <a:lnTo>
                    <a:pt x="744" y="142"/>
                  </a:lnTo>
                  <a:lnTo>
                    <a:pt x="746" y="139"/>
                  </a:lnTo>
                  <a:lnTo>
                    <a:pt x="748" y="136"/>
                  </a:lnTo>
                  <a:lnTo>
                    <a:pt x="750" y="133"/>
                  </a:lnTo>
                  <a:lnTo>
                    <a:pt x="752" y="130"/>
                  </a:lnTo>
                  <a:lnTo>
                    <a:pt x="754" y="127"/>
                  </a:lnTo>
                  <a:lnTo>
                    <a:pt x="756" y="124"/>
                  </a:lnTo>
                  <a:lnTo>
                    <a:pt x="758" y="121"/>
                  </a:lnTo>
                  <a:lnTo>
                    <a:pt x="760" y="117"/>
                  </a:lnTo>
                  <a:lnTo>
                    <a:pt x="762" y="114"/>
                  </a:lnTo>
                  <a:lnTo>
                    <a:pt x="764" y="111"/>
                  </a:lnTo>
                  <a:lnTo>
                    <a:pt x="766" y="108"/>
                  </a:lnTo>
                  <a:lnTo>
                    <a:pt x="768" y="105"/>
                  </a:lnTo>
                  <a:lnTo>
                    <a:pt x="770" y="102"/>
                  </a:lnTo>
                  <a:lnTo>
                    <a:pt x="772" y="98"/>
                  </a:lnTo>
                  <a:lnTo>
                    <a:pt x="774" y="95"/>
                  </a:lnTo>
                  <a:lnTo>
                    <a:pt x="776" y="92"/>
                  </a:lnTo>
                  <a:lnTo>
                    <a:pt x="778" y="88"/>
                  </a:lnTo>
                  <a:lnTo>
                    <a:pt x="780" y="85"/>
                  </a:lnTo>
                  <a:lnTo>
                    <a:pt x="782" y="82"/>
                  </a:lnTo>
                  <a:lnTo>
                    <a:pt x="784" y="79"/>
                  </a:lnTo>
                  <a:lnTo>
                    <a:pt x="786" y="75"/>
                  </a:lnTo>
                  <a:lnTo>
                    <a:pt x="788" y="72"/>
                  </a:lnTo>
                  <a:lnTo>
                    <a:pt x="790" y="68"/>
                  </a:lnTo>
                  <a:lnTo>
                    <a:pt x="792" y="65"/>
                  </a:lnTo>
                  <a:lnTo>
                    <a:pt x="794" y="61"/>
                  </a:lnTo>
                  <a:lnTo>
                    <a:pt x="796" y="58"/>
                  </a:lnTo>
                  <a:lnTo>
                    <a:pt x="798" y="55"/>
                  </a:lnTo>
                  <a:lnTo>
                    <a:pt x="800" y="51"/>
                  </a:lnTo>
                  <a:lnTo>
                    <a:pt x="802" y="48"/>
                  </a:lnTo>
                  <a:lnTo>
                    <a:pt x="804" y="44"/>
                  </a:lnTo>
                  <a:lnTo>
                    <a:pt x="806" y="40"/>
                  </a:lnTo>
                  <a:lnTo>
                    <a:pt x="808" y="37"/>
                  </a:lnTo>
                  <a:lnTo>
                    <a:pt x="810" y="33"/>
                  </a:lnTo>
                  <a:lnTo>
                    <a:pt x="812" y="30"/>
                  </a:lnTo>
                  <a:lnTo>
                    <a:pt x="814" y="26"/>
                  </a:lnTo>
                  <a:lnTo>
                    <a:pt x="816" y="22"/>
                  </a:lnTo>
                  <a:lnTo>
                    <a:pt x="818" y="19"/>
                  </a:lnTo>
                  <a:lnTo>
                    <a:pt x="820" y="15"/>
                  </a:lnTo>
                  <a:lnTo>
                    <a:pt x="822" y="11"/>
                  </a:lnTo>
                  <a:lnTo>
                    <a:pt x="824" y="8"/>
                  </a:lnTo>
                  <a:lnTo>
                    <a:pt x="826" y="4"/>
                  </a:lnTo>
                  <a:lnTo>
                    <a:pt x="828"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 name="Freeform 45">
              <a:extLst>
                <a:ext uri="{FF2B5EF4-FFF2-40B4-BE49-F238E27FC236}">
                  <a16:creationId xmlns:a16="http://schemas.microsoft.com/office/drawing/2014/main" id="{BB407ABC-89C6-09CE-C4BD-EF7126A59600}"/>
                </a:ext>
              </a:extLst>
            </p:cNvPr>
            <p:cNvSpPr>
              <a:spLocks/>
            </p:cNvSpPr>
            <p:nvPr/>
          </p:nvSpPr>
          <p:spPr bwMode="auto">
            <a:xfrm>
              <a:off x="3100388" y="1106488"/>
              <a:ext cx="39688" cy="180975"/>
            </a:xfrm>
            <a:custGeom>
              <a:avLst/>
              <a:gdLst>
                <a:gd name="T0" fmla="*/ 10 w 10"/>
                <a:gd name="T1" fmla="*/ 19 h 19"/>
                <a:gd name="T2" fmla="*/ 8 w 10"/>
                <a:gd name="T3" fmla="*/ 15 h 19"/>
                <a:gd name="T4" fmla="*/ 6 w 10"/>
                <a:gd name="T5" fmla="*/ 11 h 19"/>
                <a:gd name="T6" fmla="*/ 4 w 10"/>
                <a:gd name="T7" fmla="*/ 8 h 19"/>
                <a:gd name="T8" fmla="*/ 2 w 10"/>
                <a:gd name="T9" fmla="*/ 4 h 19"/>
                <a:gd name="T10" fmla="*/ 0 w 10"/>
                <a:gd name="T11" fmla="*/ 0 h 19"/>
              </a:gdLst>
              <a:ahLst/>
              <a:cxnLst>
                <a:cxn ang="0">
                  <a:pos x="T0" y="T1"/>
                </a:cxn>
                <a:cxn ang="0">
                  <a:pos x="T2" y="T3"/>
                </a:cxn>
                <a:cxn ang="0">
                  <a:pos x="T4" y="T5"/>
                </a:cxn>
                <a:cxn ang="0">
                  <a:pos x="T6" y="T7"/>
                </a:cxn>
                <a:cxn ang="0">
                  <a:pos x="T8" y="T9"/>
                </a:cxn>
                <a:cxn ang="0">
                  <a:pos x="T10" y="T11"/>
                </a:cxn>
              </a:cxnLst>
              <a:rect l="0" t="0" r="r" b="b"/>
              <a:pathLst>
                <a:path w="10" h="19">
                  <a:moveTo>
                    <a:pt x="10" y="19"/>
                  </a:moveTo>
                  <a:lnTo>
                    <a:pt x="8" y="15"/>
                  </a:lnTo>
                  <a:lnTo>
                    <a:pt x="6" y="11"/>
                  </a:lnTo>
                  <a:lnTo>
                    <a:pt x="4" y="8"/>
                  </a:lnTo>
                  <a:lnTo>
                    <a:pt x="2" y="4"/>
                  </a:lnTo>
                  <a:lnTo>
                    <a:pt x="0"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53" name="Content Placeholder 2">
            <a:extLst>
              <a:ext uri="{FF2B5EF4-FFF2-40B4-BE49-F238E27FC236}">
                <a16:creationId xmlns:a16="http://schemas.microsoft.com/office/drawing/2014/main" id="{0A44270E-2B94-BD69-DB7A-52E688EDBCBF}"/>
              </a:ext>
            </a:extLst>
          </p:cNvPr>
          <p:cNvSpPr txBox="1">
            <a:spLocks/>
          </p:cNvSpPr>
          <p:nvPr/>
        </p:nvSpPr>
        <p:spPr>
          <a:xfrm>
            <a:off x="43855" y="3704935"/>
            <a:ext cx="5685005" cy="1149830"/>
          </a:xfrm>
          <a:prstGeom prst="rect">
            <a:avLst/>
          </a:prstGeom>
          <a:solidFill>
            <a:schemeClr val="bg1"/>
          </a:solidFill>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solidFill>
                  <a:srgbClr val="FF0000"/>
                </a:solidFill>
              </a:rPr>
              <a:t>Suppose you have a point on the hyperbola.  The distance from F1 is the blue line and the distance from F2 is he red line</a:t>
            </a:r>
          </a:p>
        </p:txBody>
      </p:sp>
      <p:sp>
        <p:nvSpPr>
          <p:cNvPr id="54" name="Oval 53">
            <a:extLst>
              <a:ext uri="{FF2B5EF4-FFF2-40B4-BE49-F238E27FC236}">
                <a16:creationId xmlns:a16="http://schemas.microsoft.com/office/drawing/2014/main" id="{4A8BAD38-D47E-BA76-EBCE-2BFC610CB76B}"/>
              </a:ext>
            </a:extLst>
          </p:cNvPr>
          <p:cNvSpPr/>
          <p:nvPr/>
        </p:nvSpPr>
        <p:spPr>
          <a:xfrm>
            <a:off x="9810265" y="3022908"/>
            <a:ext cx="124691" cy="12469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6" name="Straight Connector 55">
            <a:extLst>
              <a:ext uri="{FF2B5EF4-FFF2-40B4-BE49-F238E27FC236}">
                <a16:creationId xmlns:a16="http://schemas.microsoft.com/office/drawing/2014/main" id="{A6921D86-E735-5A2F-29AA-21F76C65D0BE}"/>
              </a:ext>
            </a:extLst>
          </p:cNvPr>
          <p:cNvCxnSpPr>
            <a:cxnSpLocks/>
          </p:cNvCxnSpPr>
          <p:nvPr/>
        </p:nvCxnSpPr>
        <p:spPr>
          <a:xfrm flipV="1">
            <a:off x="6301594" y="3071400"/>
            <a:ext cx="3633362" cy="71216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11FE93E-D101-C485-B6EA-0DDD52B695E8}"/>
              </a:ext>
            </a:extLst>
          </p:cNvPr>
          <p:cNvCxnSpPr>
            <a:cxnSpLocks/>
          </p:cNvCxnSpPr>
          <p:nvPr/>
        </p:nvCxnSpPr>
        <p:spPr>
          <a:xfrm flipH="1" flipV="1">
            <a:off x="9934952" y="3095018"/>
            <a:ext cx="715521" cy="658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66F5D96B-2BDB-808E-7A36-28AE65E2FEBE}"/>
              </a:ext>
            </a:extLst>
          </p:cNvPr>
          <p:cNvSpPr txBox="1">
            <a:spLocks/>
          </p:cNvSpPr>
          <p:nvPr/>
        </p:nvSpPr>
        <p:spPr>
          <a:xfrm>
            <a:off x="50782" y="4653970"/>
            <a:ext cx="5685005" cy="1149830"/>
          </a:xfrm>
          <a:prstGeom prst="rect">
            <a:avLst/>
          </a:prstGeom>
          <a:solidFill>
            <a:schemeClr val="bg1"/>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sz="2200" dirty="0">
                <a:solidFill>
                  <a:srgbClr val="FF0000"/>
                </a:solidFill>
              </a:rPr>
              <a:t>Pick another point and find the distance between each foci</a:t>
            </a:r>
          </a:p>
        </p:txBody>
      </p:sp>
      <p:graphicFrame>
        <p:nvGraphicFramePr>
          <p:cNvPr id="64" name="Object 63">
            <a:extLst>
              <a:ext uri="{FF2B5EF4-FFF2-40B4-BE49-F238E27FC236}">
                <a16:creationId xmlns:a16="http://schemas.microsoft.com/office/drawing/2014/main" id="{FAA0C158-2837-DE35-4FC4-D33110F3A4C5}"/>
              </a:ext>
            </a:extLst>
          </p:cNvPr>
          <p:cNvGraphicFramePr>
            <a:graphicFrameLocks noChangeAspect="1"/>
          </p:cNvGraphicFramePr>
          <p:nvPr>
            <p:extLst>
              <p:ext uri="{D42A27DB-BD31-4B8C-83A1-F6EECF244321}">
                <p14:modId xmlns:p14="http://schemas.microsoft.com/office/powerpoint/2010/main" val="1698192207"/>
              </p:ext>
            </p:extLst>
          </p:nvPr>
        </p:nvGraphicFramePr>
        <p:xfrm>
          <a:off x="10106110" y="4718467"/>
          <a:ext cx="1166813" cy="484188"/>
        </p:xfrm>
        <a:graphic>
          <a:graphicData uri="http://schemas.openxmlformats.org/presentationml/2006/ole">
            <mc:AlternateContent xmlns:mc="http://schemas.openxmlformats.org/markup-compatibility/2006">
              <mc:Choice xmlns:v="urn:schemas-microsoft-com:vml" Requires="v">
                <p:oleObj name="Equation" r:id="rId22" imgW="609480" imgH="253800" progId="Equation.DSMT4">
                  <p:embed/>
                </p:oleObj>
              </mc:Choice>
              <mc:Fallback>
                <p:oleObj name="Equation" r:id="rId22" imgW="609480" imgH="253800" progId="Equation.DSMT4">
                  <p:embed/>
                  <p:pic>
                    <p:nvPicPr>
                      <p:cNvPr id="64" name="Object 63">
                        <a:extLst>
                          <a:ext uri="{FF2B5EF4-FFF2-40B4-BE49-F238E27FC236}">
                            <a16:creationId xmlns:a16="http://schemas.microsoft.com/office/drawing/2014/main" id="{FAA0C158-2837-DE35-4FC4-D33110F3A4C5}"/>
                          </a:ext>
                        </a:extLst>
                      </p:cNvPr>
                      <p:cNvPicPr/>
                      <p:nvPr/>
                    </p:nvPicPr>
                    <p:blipFill>
                      <a:blip r:embed="rId23"/>
                      <a:stretch>
                        <a:fillRect/>
                      </a:stretch>
                    </p:blipFill>
                    <p:spPr>
                      <a:xfrm>
                        <a:off x="10106110" y="4718467"/>
                        <a:ext cx="1166813" cy="484188"/>
                      </a:xfrm>
                      <a:prstGeom prst="rect">
                        <a:avLst/>
                      </a:prstGeom>
                    </p:spPr>
                  </p:pic>
                </p:oleObj>
              </mc:Fallback>
            </mc:AlternateContent>
          </a:graphicData>
        </a:graphic>
      </p:graphicFrame>
      <p:sp>
        <p:nvSpPr>
          <p:cNvPr id="65" name="Oval 64">
            <a:extLst>
              <a:ext uri="{FF2B5EF4-FFF2-40B4-BE49-F238E27FC236}">
                <a16:creationId xmlns:a16="http://schemas.microsoft.com/office/drawing/2014/main" id="{5C9E02B2-F319-52BA-D29C-46A9E81C3592}"/>
              </a:ext>
            </a:extLst>
          </p:cNvPr>
          <p:cNvSpPr/>
          <p:nvPr/>
        </p:nvSpPr>
        <p:spPr>
          <a:xfrm>
            <a:off x="10043764" y="4876210"/>
            <a:ext cx="124691" cy="12469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6" name="Straight Connector 65">
            <a:extLst>
              <a:ext uri="{FF2B5EF4-FFF2-40B4-BE49-F238E27FC236}">
                <a16:creationId xmlns:a16="http://schemas.microsoft.com/office/drawing/2014/main" id="{46754102-BD55-4AAD-4746-7B096FA7F92C}"/>
              </a:ext>
            </a:extLst>
          </p:cNvPr>
          <p:cNvCxnSpPr>
            <a:cxnSpLocks/>
            <a:endCxn id="65" idx="2"/>
          </p:cNvCxnSpPr>
          <p:nvPr/>
        </p:nvCxnSpPr>
        <p:spPr>
          <a:xfrm>
            <a:off x="6301594" y="3796943"/>
            <a:ext cx="3742170" cy="114161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026EDB4-080B-B0B3-ABCE-3D8A7A7BD2E5}"/>
              </a:ext>
            </a:extLst>
          </p:cNvPr>
          <p:cNvCxnSpPr>
            <a:cxnSpLocks/>
            <a:stCxn id="12" idx="0"/>
          </p:cNvCxnSpPr>
          <p:nvPr/>
        </p:nvCxnSpPr>
        <p:spPr>
          <a:xfrm flipH="1">
            <a:off x="10140566" y="3796010"/>
            <a:ext cx="553991" cy="113272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0" name="Content Placeholder 2">
            <a:extLst>
              <a:ext uri="{FF2B5EF4-FFF2-40B4-BE49-F238E27FC236}">
                <a16:creationId xmlns:a16="http://schemas.microsoft.com/office/drawing/2014/main" id="{7A2266BD-46BB-0B2E-141B-155AAAF086C4}"/>
              </a:ext>
            </a:extLst>
          </p:cNvPr>
          <p:cNvSpPr txBox="1">
            <a:spLocks/>
          </p:cNvSpPr>
          <p:nvPr/>
        </p:nvSpPr>
        <p:spPr>
          <a:xfrm>
            <a:off x="81802" y="5542742"/>
            <a:ext cx="5685005" cy="1149830"/>
          </a:xfrm>
          <a:prstGeom prst="rect">
            <a:avLst/>
          </a:prstGeom>
          <a:solidFill>
            <a:schemeClr val="bg1"/>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sz="2200" dirty="0">
                <a:solidFill>
                  <a:srgbClr val="FF0000"/>
                </a:solidFill>
              </a:rPr>
              <a:t>The difference in distance between the blue and red line is equal to the difference between the green and purple lines!</a:t>
            </a:r>
          </a:p>
        </p:txBody>
      </p:sp>
      <p:sp>
        <p:nvSpPr>
          <p:cNvPr id="73" name="Rectangle 72">
            <a:extLst>
              <a:ext uri="{FF2B5EF4-FFF2-40B4-BE49-F238E27FC236}">
                <a16:creationId xmlns:a16="http://schemas.microsoft.com/office/drawing/2014/main" id="{064016DD-4CFA-D105-EF32-552F06A0730A}"/>
              </a:ext>
            </a:extLst>
          </p:cNvPr>
          <p:cNvSpPr/>
          <p:nvPr/>
        </p:nvSpPr>
        <p:spPr>
          <a:xfrm>
            <a:off x="0" y="3002814"/>
            <a:ext cx="5454424" cy="377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4" name="Object 73">
            <a:extLst>
              <a:ext uri="{FF2B5EF4-FFF2-40B4-BE49-F238E27FC236}">
                <a16:creationId xmlns:a16="http://schemas.microsoft.com/office/drawing/2014/main" id="{A033F974-5E6E-D8FF-684D-E8D1D1674373}"/>
              </a:ext>
            </a:extLst>
          </p:cNvPr>
          <p:cNvGraphicFramePr>
            <a:graphicFrameLocks noChangeAspect="1"/>
          </p:cNvGraphicFramePr>
          <p:nvPr/>
        </p:nvGraphicFramePr>
        <p:xfrm>
          <a:off x="410039" y="3626596"/>
          <a:ext cx="3386137" cy="1020762"/>
        </p:xfrm>
        <a:graphic>
          <a:graphicData uri="http://schemas.openxmlformats.org/presentationml/2006/ole">
            <mc:AlternateContent xmlns:mc="http://schemas.openxmlformats.org/markup-compatibility/2006">
              <mc:Choice xmlns:v="urn:schemas-microsoft-com:vml" Requires="v">
                <p:oleObj name="Equation" r:id="rId24" imgW="1473120" imgH="444240" progId="Equation.DSMT4">
                  <p:embed/>
                </p:oleObj>
              </mc:Choice>
              <mc:Fallback>
                <p:oleObj name="Equation" r:id="rId24" imgW="1473120" imgH="444240" progId="Equation.DSMT4">
                  <p:embed/>
                  <p:pic>
                    <p:nvPicPr>
                      <p:cNvPr id="74" name="Object 73">
                        <a:extLst>
                          <a:ext uri="{FF2B5EF4-FFF2-40B4-BE49-F238E27FC236}">
                            <a16:creationId xmlns:a16="http://schemas.microsoft.com/office/drawing/2014/main" id="{A033F974-5E6E-D8FF-684D-E8D1D1674373}"/>
                          </a:ext>
                        </a:extLst>
                      </p:cNvPr>
                      <p:cNvPicPr/>
                      <p:nvPr/>
                    </p:nvPicPr>
                    <p:blipFill>
                      <a:blip r:embed="rId25"/>
                      <a:stretch>
                        <a:fillRect/>
                      </a:stretch>
                    </p:blipFill>
                    <p:spPr>
                      <a:xfrm>
                        <a:off x="410039" y="3626596"/>
                        <a:ext cx="3386137" cy="1020762"/>
                      </a:xfrm>
                      <a:prstGeom prst="rect">
                        <a:avLst/>
                      </a:prstGeom>
                    </p:spPr>
                  </p:pic>
                </p:oleObj>
              </mc:Fallback>
            </mc:AlternateContent>
          </a:graphicData>
        </a:graphic>
      </p:graphicFrame>
      <p:sp>
        <p:nvSpPr>
          <p:cNvPr id="75" name="Content Placeholder 2">
            <a:extLst>
              <a:ext uri="{FF2B5EF4-FFF2-40B4-BE49-F238E27FC236}">
                <a16:creationId xmlns:a16="http://schemas.microsoft.com/office/drawing/2014/main" id="{82764168-76C9-58ED-5EA3-45012B38B94A}"/>
              </a:ext>
            </a:extLst>
          </p:cNvPr>
          <p:cNvSpPr txBox="1">
            <a:spLocks/>
          </p:cNvSpPr>
          <p:nvPr/>
        </p:nvSpPr>
        <p:spPr>
          <a:xfrm>
            <a:off x="202240" y="3164153"/>
            <a:ext cx="4111146" cy="63790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b="1" u="sng" dirty="0">
                <a:solidFill>
                  <a:srgbClr val="FF0000"/>
                </a:solidFill>
              </a:rPr>
              <a:t>Vertical Hyperbola</a:t>
            </a:r>
            <a:endParaRPr lang="en-CA" dirty="0"/>
          </a:p>
          <a:p>
            <a:endParaRPr lang="en-CA" dirty="0"/>
          </a:p>
        </p:txBody>
      </p:sp>
      <p:sp>
        <p:nvSpPr>
          <p:cNvPr id="55" name="Oval 54">
            <a:extLst>
              <a:ext uri="{FF2B5EF4-FFF2-40B4-BE49-F238E27FC236}">
                <a16:creationId xmlns:a16="http://schemas.microsoft.com/office/drawing/2014/main" id="{CE2335C0-8264-485A-8A43-C41630D1DD64}"/>
              </a:ext>
            </a:extLst>
          </p:cNvPr>
          <p:cNvSpPr/>
          <p:nvPr/>
        </p:nvSpPr>
        <p:spPr>
          <a:xfrm>
            <a:off x="8460479" y="1703869"/>
            <a:ext cx="124691" cy="124691"/>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FCB380A2-ACAB-473B-8BC6-2E37CEAD887A}"/>
              </a:ext>
            </a:extLst>
          </p:cNvPr>
          <p:cNvSpPr/>
          <p:nvPr/>
        </p:nvSpPr>
        <p:spPr>
          <a:xfrm>
            <a:off x="8430033" y="5901655"/>
            <a:ext cx="124691" cy="124691"/>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1" name="Object 60">
            <a:extLst>
              <a:ext uri="{FF2B5EF4-FFF2-40B4-BE49-F238E27FC236}">
                <a16:creationId xmlns:a16="http://schemas.microsoft.com/office/drawing/2014/main" id="{F3510CF0-1823-4AB2-9172-3422C230018E}"/>
              </a:ext>
            </a:extLst>
          </p:cNvPr>
          <p:cNvGraphicFramePr>
            <a:graphicFrameLocks noChangeAspect="1"/>
          </p:cNvGraphicFramePr>
          <p:nvPr>
            <p:extLst>
              <p:ext uri="{D42A27DB-BD31-4B8C-83A1-F6EECF244321}">
                <p14:modId xmlns:p14="http://schemas.microsoft.com/office/powerpoint/2010/main" val="3680613275"/>
              </p:ext>
            </p:extLst>
          </p:nvPr>
        </p:nvGraphicFramePr>
        <p:xfrm>
          <a:off x="8322515" y="5963067"/>
          <a:ext cx="339725" cy="438150"/>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61" name="Object 60">
                        <a:extLst>
                          <a:ext uri="{FF2B5EF4-FFF2-40B4-BE49-F238E27FC236}">
                            <a16:creationId xmlns:a16="http://schemas.microsoft.com/office/drawing/2014/main" id="{F3510CF0-1823-4AB2-9172-3422C230018E}"/>
                          </a:ext>
                        </a:extLst>
                      </p:cNvPr>
                      <p:cNvPicPr/>
                      <p:nvPr/>
                    </p:nvPicPr>
                    <p:blipFill>
                      <a:blip r:embed="rId7"/>
                      <a:stretch>
                        <a:fillRect/>
                      </a:stretch>
                    </p:blipFill>
                    <p:spPr>
                      <a:xfrm>
                        <a:off x="8322515" y="5963067"/>
                        <a:ext cx="339725" cy="438150"/>
                      </a:xfrm>
                      <a:prstGeom prst="rect">
                        <a:avLst/>
                      </a:prstGeom>
                    </p:spPr>
                  </p:pic>
                </p:oleObj>
              </mc:Fallback>
            </mc:AlternateContent>
          </a:graphicData>
        </a:graphic>
      </p:graphicFrame>
      <p:grpSp>
        <p:nvGrpSpPr>
          <p:cNvPr id="62" name="Group 61">
            <a:extLst>
              <a:ext uri="{FF2B5EF4-FFF2-40B4-BE49-F238E27FC236}">
                <a16:creationId xmlns:a16="http://schemas.microsoft.com/office/drawing/2014/main" id="{BA16955A-0683-47D8-B831-AB05A79FC5B7}"/>
              </a:ext>
            </a:extLst>
          </p:cNvPr>
          <p:cNvGrpSpPr/>
          <p:nvPr/>
        </p:nvGrpSpPr>
        <p:grpSpPr>
          <a:xfrm rot="10800000">
            <a:off x="6281193" y="5013843"/>
            <a:ext cx="4375337" cy="1385003"/>
            <a:chOff x="3100388" y="1106488"/>
            <a:chExt cx="3327400" cy="3743325"/>
          </a:xfrm>
        </p:grpSpPr>
        <p:sp>
          <p:nvSpPr>
            <p:cNvPr id="63" name="Freeform 46">
              <a:extLst>
                <a:ext uri="{FF2B5EF4-FFF2-40B4-BE49-F238E27FC236}">
                  <a16:creationId xmlns:a16="http://schemas.microsoft.com/office/drawing/2014/main" id="{7FDE9623-82B8-410A-8836-FF86745C441A}"/>
                </a:ext>
              </a:extLst>
            </p:cNvPr>
            <p:cNvSpPr>
              <a:spLocks/>
            </p:cNvSpPr>
            <p:nvPr/>
          </p:nvSpPr>
          <p:spPr bwMode="auto">
            <a:xfrm>
              <a:off x="3140075" y="1106488"/>
              <a:ext cx="3287713" cy="3743325"/>
            </a:xfrm>
            <a:custGeom>
              <a:avLst/>
              <a:gdLst>
                <a:gd name="T0" fmla="*/ 12 w 828"/>
                <a:gd name="T1" fmla="*/ 40 h 393"/>
                <a:gd name="T2" fmla="*/ 26 w 828"/>
                <a:gd name="T3" fmla="*/ 65 h 393"/>
                <a:gd name="T4" fmla="*/ 40 w 828"/>
                <a:gd name="T5" fmla="*/ 88 h 393"/>
                <a:gd name="T6" fmla="*/ 54 w 828"/>
                <a:gd name="T7" fmla="*/ 111 h 393"/>
                <a:gd name="T8" fmla="*/ 68 w 828"/>
                <a:gd name="T9" fmla="*/ 133 h 393"/>
                <a:gd name="T10" fmla="*/ 82 w 828"/>
                <a:gd name="T11" fmla="*/ 154 h 393"/>
                <a:gd name="T12" fmla="*/ 96 w 828"/>
                <a:gd name="T13" fmla="*/ 174 h 393"/>
                <a:gd name="T14" fmla="*/ 110 w 828"/>
                <a:gd name="T15" fmla="*/ 193 h 393"/>
                <a:gd name="T16" fmla="*/ 124 w 828"/>
                <a:gd name="T17" fmla="*/ 211 h 393"/>
                <a:gd name="T18" fmla="*/ 138 w 828"/>
                <a:gd name="T19" fmla="*/ 229 h 393"/>
                <a:gd name="T20" fmla="*/ 152 w 828"/>
                <a:gd name="T21" fmla="*/ 245 h 393"/>
                <a:gd name="T22" fmla="*/ 166 w 828"/>
                <a:gd name="T23" fmla="*/ 261 h 393"/>
                <a:gd name="T24" fmla="*/ 180 w 828"/>
                <a:gd name="T25" fmla="*/ 276 h 393"/>
                <a:gd name="T26" fmla="*/ 194 w 828"/>
                <a:gd name="T27" fmla="*/ 290 h 393"/>
                <a:gd name="T28" fmla="*/ 208 w 828"/>
                <a:gd name="T29" fmla="*/ 303 h 393"/>
                <a:gd name="T30" fmla="*/ 222 w 828"/>
                <a:gd name="T31" fmla="*/ 315 h 393"/>
                <a:gd name="T32" fmla="*/ 236 w 828"/>
                <a:gd name="T33" fmla="*/ 326 h 393"/>
                <a:gd name="T34" fmla="*/ 250 w 828"/>
                <a:gd name="T35" fmla="*/ 337 h 393"/>
                <a:gd name="T36" fmla="*/ 264 w 828"/>
                <a:gd name="T37" fmla="*/ 346 h 393"/>
                <a:gd name="T38" fmla="*/ 278 w 828"/>
                <a:gd name="T39" fmla="*/ 355 h 393"/>
                <a:gd name="T40" fmla="*/ 292 w 828"/>
                <a:gd name="T41" fmla="*/ 363 h 393"/>
                <a:gd name="T42" fmla="*/ 306 w 828"/>
                <a:gd name="T43" fmla="*/ 370 h 393"/>
                <a:gd name="T44" fmla="*/ 320 w 828"/>
                <a:gd name="T45" fmla="*/ 376 h 393"/>
                <a:gd name="T46" fmla="*/ 334 w 828"/>
                <a:gd name="T47" fmla="*/ 381 h 393"/>
                <a:gd name="T48" fmla="*/ 348 w 828"/>
                <a:gd name="T49" fmla="*/ 385 h 393"/>
                <a:gd name="T50" fmla="*/ 362 w 828"/>
                <a:gd name="T51" fmla="*/ 388 h 393"/>
                <a:gd name="T52" fmla="*/ 376 w 828"/>
                <a:gd name="T53" fmla="*/ 391 h 393"/>
                <a:gd name="T54" fmla="*/ 390 w 828"/>
                <a:gd name="T55" fmla="*/ 392 h 393"/>
                <a:gd name="T56" fmla="*/ 404 w 828"/>
                <a:gd name="T57" fmla="*/ 393 h 393"/>
                <a:gd name="T58" fmla="*/ 418 w 828"/>
                <a:gd name="T59" fmla="*/ 393 h 393"/>
                <a:gd name="T60" fmla="*/ 432 w 828"/>
                <a:gd name="T61" fmla="*/ 392 h 393"/>
                <a:gd name="T62" fmla="*/ 446 w 828"/>
                <a:gd name="T63" fmla="*/ 390 h 393"/>
                <a:gd name="T64" fmla="*/ 460 w 828"/>
                <a:gd name="T65" fmla="*/ 387 h 393"/>
                <a:gd name="T66" fmla="*/ 474 w 828"/>
                <a:gd name="T67" fmla="*/ 384 h 393"/>
                <a:gd name="T68" fmla="*/ 488 w 828"/>
                <a:gd name="T69" fmla="*/ 379 h 393"/>
                <a:gd name="T70" fmla="*/ 502 w 828"/>
                <a:gd name="T71" fmla="*/ 374 h 393"/>
                <a:gd name="T72" fmla="*/ 516 w 828"/>
                <a:gd name="T73" fmla="*/ 368 h 393"/>
                <a:gd name="T74" fmla="*/ 530 w 828"/>
                <a:gd name="T75" fmla="*/ 360 h 393"/>
                <a:gd name="T76" fmla="*/ 544 w 828"/>
                <a:gd name="T77" fmla="*/ 352 h 393"/>
                <a:gd name="T78" fmla="*/ 558 w 828"/>
                <a:gd name="T79" fmla="*/ 344 h 393"/>
                <a:gd name="T80" fmla="*/ 572 w 828"/>
                <a:gd name="T81" fmla="*/ 334 h 393"/>
                <a:gd name="T82" fmla="*/ 586 w 828"/>
                <a:gd name="T83" fmla="*/ 323 h 393"/>
                <a:gd name="T84" fmla="*/ 600 w 828"/>
                <a:gd name="T85" fmla="*/ 312 h 393"/>
                <a:gd name="T86" fmla="*/ 614 w 828"/>
                <a:gd name="T87" fmla="*/ 299 h 393"/>
                <a:gd name="T88" fmla="*/ 628 w 828"/>
                <a:gd name="T89" fmla="*/ 286 h 393"/>
                <a:gd name="T90" fmla="*/ 642 w 828"/>
                <a:gd name="T91" fmla="*/ 272 h 393"/>
                <a:gd name="T92" fmla="*/ 656 w 828"/>
                <a:gd name="T93" fmla="*/ 257 h 393"/>
                <a:gd name="T94" fmla="*/ 670 w 828"/>
                <a:gd name="T95" fmla="*/ 241 h 393"/>
                <a:gd name="T96" fmla="*/ 684 w 828"/>
                <a:gd name="T97" fmla="*/ 224 h 393"/>
                <a:gd name="T98" fmla="*/ 698 w 828"/>
                <a:gd name="T99" fmla="*/ 206 h 393"/>
                <a:gd name="T100" fmla="*/ 712 w 828"/>
                <a:gd name="T101" fmla="*/ 188 h 393"/>
                <a:gd name="T102" fmla="*/ 726 w 828"/>
                <a:gd name="T103" fmla="*/ 168 h 393"/>
                <a:gd name="T104" fmla="*/ 740 w 828"/>
                <a:gd name="T105" fmla="*/ 148 h 393"/>
                <a:gd name="T106" fmla="*/ 754 w 828"/>
                <a:gd name="T107" fmla="*/ 127 h 393"/>
                <a:gd name="T108" fmla="*/ 768 w 828"/>
                <a:gd name="T109" fmla="*/ 105 h 393"/>
                <a:gd name="T110" fmla="*/ 782 w 828"/>
                <a:gd name="T111" fmla="*/ 82 h 393"/>
                <a:gd name="T112" fmla="*/ 796 w 828"/>
                <a:gd name="T113" fmla="*/ 58 h 393"/>
                <a:gd name="T114" fmla="*/ 810 w 828"/>
                <a:gd name="T115" fmla="*/ 33 h 393"/>
                <a:gd name="T116" fmla="*/ 824 w 828"/>
                <a:gd name="T117" fmla="*/ 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8" h="393">
                  <a:moveTo>
                    <a:pt x="0" y="19"/>
                  </a:moveTo>
                  <a:lnTo>
                    <a:pt x="2" y="22"/>
                  </a:lnTo>
                  <a:lnTo>
                    <a:pt x="4" y="26"/>
                  </a:lnTo>
                  <a:lnTo>
                    <a:pt x="6" y="30"/>
                  </a:lnTo>
                  <a:lnTo>
                    <a:pt x="8" y="33"/>
                  </a:lnTo>
                  <a:lnTo>
                    <a:pt x="10" y="37"/>
                  </a:lnTo>
                  <a:lnTo>
                    <a:pt x="12" y="40"/>
                  </a:lnTo>
                  <a:lnTo>
                    <a:pt x="14" y="44"/>
                  </a:lnTo>
                  <a:lnTo>
                    <a:pt x="16" y="48"/>
                  </a:lnTo>
                  <a:lnTo>
                    <a:pt x="18" y="51"/>
                  </a:lnTo>
                  <a:lnTo>
                    <a:pt x="20" y="55"/>
                  </a:lnTo>
                  <a:lnTo>
                    <a:pt x="22" y="58"/>
                  </a:lnTo>
                  <a:lnTo>
                    <a:pt x="24" y="61"/>
                  </a:lnTo>
                  <a:lnTo>
                    <a:pt x="26" y="65"/>
                  </a:lnTo>
                  <a:lnTo>
                    <a:pt x="28" y="68"/>
                  </a:lnTo>
                  <a:lnTo>
                    <a:pt x="30" y="72"/>
                  </a:lnTo>
                  <a:lnTo>
                    <a:pt x="32" y="75"/>
                  </a:lnTo>
                  <a:lnTo>
                    <a:pt x="34" y="79"/>
                  </a:lnTo>
                  <a:lnTo>
                    <a:pt x="36" y="82"/>
                  </a:lnTo>
                  <a:lnTo>
                    <a:pt x="38" y="85"/>
                  </a:lnTo>
                  <a:lnTo>
                    <a:pt x="40" y="88"/>
                  </a:lnTo>
                  <a:lnTo>
                    <a:pt x="42" y="92"/>
                  </a:lnTo>
                  <a:lnTo>
                    <a:pt x="44" y="95"/>
                  </a:lnTo>
                  <a:lnTo>
                    <a:pt x="46" y="98"/>
                  </a:lnTo>
                  <a:lnTo>
                    <a:pt x="48" y="102"/>
                  </a:lnTo>
                  <a:lnTo>
                    <a:pt x="50" y="105"/>
                  </a:lnTo>
                  <a:lnTo>
                    <a:pt x="52" y="108"/>
                  </a:lnTo>
                  <a:lnTo>
                    <a:pt x="54" y="111"/>
                  </a:lnTo>
                  <a:lnTo>
                    <a:pt x="56" y="114"/>
                  </a:lnTo>
                  <a:lnTo>
                    <a:pt x="58" y="117"/>
                  </a:lnTo>
                  <a:lnTo>
                    <a:pt x="60" y="121"/>
                  </a:lnTo>
                  <a:lnTo>
                    <a:pt x="62" y="124"/>
                  </a:lnTo>
                  <a:lnTo>
                    <a:pt x="64" y="127"/>
                  </a:lnTo>
                  <a:lnTo>
                    <a:pt x="66" y="130"/>
                  </a:lnTo>
                  <a:lnTo>
                    <a:pt x="68" y="133"/>
                  </a:lnTo>
                  <a:lnTo>
                    <a:pt x="70" y="136"/>
                  </a:lnTo>
                  <a:lnTo>
                    <a:pt x="72" y="139"/>
                  </a:lnTo>
                  <a:lnTo>
                    <a:pt x="74" y="142"/>
                  </a:lnTo>
                  <a:lnTo>
                    <a:pt x="76" y="145"/>
                  </a:lnTo>
                  <a:lnTo>
                    <a:pt x="78" y="148"/>
                  </a:lnTo>
                  <a:lnTo>
                    <a:pt x="80" y="151"/>
                  </a:lnTo>
                  <a:lnTo>
                    <a:pt x="82" y="154"/>
                  </a:lnTo>
                  <a:lnTo>
                    <a:pt x="84" y="157"/>
                  </a:lnTo>
                  <a:lnTo>
                    <a:pt x="86" y="160"/>
                  </a:lnTo>
                  <a:lnTo>
                    <a:pt x="88" y="163"/>
                  </a:lnTo>
                  <a:lnTo>
                    <a:pt x="90" y="165"/>
                  </a:lnTo>
                  <a:lnTo>
                    <a:pt x="92" y="168"/>
                  </a:lnTo>
                  <a:lnTo>
                    <a:pt x="94" y="171"/>
                  </a:lnTo>
                  <a:lnTo>
                    <a:pt x="96" y="174"/>
                  </a:lnTo>
                  <a:lnTo>
                    <a:pt x="98" y="177"/>
                  </a:lnTo>
                  <a:lnTo>
                    <a:pt x="100" y="180"/>
                  </a:lnTo>
                  <a:lnTo>
                    <a:pt x="102" y="182"/>
                  </a:lnTo>
                  <a:lnTo>
                    <a:pt x="104" y="185"/>
                  </a:lnTo>
                  <a:lnTo>
                    <a:pt x="106" y="188"/>
                  </a:lnTo>
                  <a:lnTo>
                    <a:pt x="108" y="190"/>
                  </a:lnTo>
                  <a:lnTo>
                    <a:pt x="110" y="193"/>
                  </a:lnTo>
                  <a:lnTo>
                    <a:pt x="112" y="196"/>
                  </a:lnTo>
                  <a:lnTo>
                    <a:pt x="114" y="198"/>
                  </a:lnTo>
                  <a:lnTo>
                    <a:pt x="116" y="201"/>
                  </a:lnTo>
                  <a:lnTo>
                    <a:pt x="118" y="204"/>
                  </a:lnTo>
                  <a:lnTo>
                    <a:pt x="120" y="206"/>
                  </a:lnTo>
                  <a:lnTo>
                    <a:pt x="122" y="209"/>
                  </a:lnTo>
                  <a:lnTo>
                    <a:pt x="124" y="211"/>
                  </a:lnTo>
                  <a:lnTo>
                    <a:pt x="126" y="214"/>
                  </a:lnTo>
                  <a:lnTo>
                    <a:pt x="128" y="217"/>
                  </a:lnTo>
                  <a:lnTo>
                    <a:pt x="130" y="219"/>
                  </a:lnTo>
                  <a:lnTo>
                    <a:pt x="132" y="222"/>
                  </a:lnTo>
                  <a:lnTo>
                    <a:pt x="134" y="224"/>
                  </a:lnTo>
                  <a:lnTo>
                    <a:pt x="136" y="226"/>
                  </a:lnTo>
                  <a:lnTo>
                    <a:pt x="138" y="229"/>
                  </a:lnTo>
                  <a:lnTo>
                    <a:pt x="140" y="231"/>
                  </a:lnTo>
                  <a:lnTo>
                    <a:pt x="142" y="234"/>
                  </a:lnTo>
                  <a:lnTo>
                    <a:pt x="144" y="236"/>
                  </a:lnTo>
                  <a:lnTo>
                    <a:pt x="146" y="238"/>
                  </a:lnTo>
                  <a:lnTo>
                    <a:pt x="148" y="241"/>
                  </a:lnTo>
                  <a:lnTo>
                    <a:pt x="150" y="243"/>
                  </a:lnTo>
                  <a:lnTo>
                    <a:pt x="152" y="245"/>
                  </a:lnTo>
                  <a:lnTo>
                    <a:pt x="154" y="248"/>
                  </a:lnTo>
                  <a:lnTo>
                    <a:pt x="156" y="250"/>
                  </a:lnTo>
                  <a:lnTo>
                    <a:pt x="158" y="252"/>
                  </a:lnTo>
                  <a:lnTo>
                    <a:pt x="160" y="254"/>
                  </a:lnTo>
                  <a:lnTo>
                    <a:pt x="162" y="257"/>
                  </a:lnTo>
                  <a:lnTo>
                    <a:pt x="164" y="259"/>
                  </a:lnTo>
                  <a:lnTo>
                    <a:pt x="166" y="261"/>
                  </a:lnTo>
                  <a:lnTo>
                    <a:pt x="168" y="263"/>
                  </a:lnTo>
                  <a:lnTo>
                    <a:pt x="170" y="265"/>
                  </a:lnTo>
                  <a:lnTo>
                    <a:pt x="172" y="268"/>
                  </a:lnTo>
                  <a:lnTo>
                    <a:pt x="174" y="270"/>
                  </a:lnTo>
                  <a:lnTo>
                    <a:pt x="176" y="272"/>
                  </a:lnTo>
                  <a:lnTo>
                    <a:pt x="178" y="274"/>
                  </a:lnTo>
                  <a:lnTo>
                    <a:pt x="180" y="276"/>
                  </a:lnTo>
                  <a:lnTo>
                    <a:pt x="182" y="278"/>
                  </a:lnTo>
                  <a:lnTo>
                    <a:pt x="184" y="280"/>
                  </a:lnTo>
                  <a:lnTo>
                    <a:pt x="186" y="282"/>
                  </a:lnTo>
                  <a:lnTo>
                    <a:pt x="188" y="284"/>
                  </a:lnTo>
                  <a:lnTo>
                    <a:pt x="190" y="286"/>
                  </a:lnTo>
                  <a:lnTo>
                    <a:pt x="192" y="288"/>
                  </a:lnTo>
                  <a:lnTo>
                    <a:pt x="194" y="290"/>
                  </a:lnTo>
                  <a:lnTo>
                    <a:pt x="196" y="292"/>
                  </a:lnTo>
                  <a:lnTo>
                    <a:pt x="198" y="294"/>
                  </a:lnTo>
                  <a:lnTo>
                    <a:pt x="200" y="295"/>
                  </a:lnTo>
                  <a:lnTo>
                    <a:pt x="202" y="297"/>
                  </a:lnTo>
                  <a:lnTo>
                    <a:pt x="204" y="299"/>
                  </a:lnTo>
                  <a:lnTo>
                    <a:pt x="206" y="301"/>
                  </a:lnTo>
                  <a:lnTo>
                    <a:pt x="208" y="303"/>
                  </a:lnTo>
                  <a:lnTo>
                    <a:pt x="210" y="305"/>
                  </a:lnTo>
                  <a:lnTo>
                    <a:pt x="212" y="306"/>
                  </a:lnTo>
                  <a:lnTo>
                    <a:pt x="214" y="308"/>
                  </a:lnTo>
                  <a:lnTo>
                    <a:pt x="216" y="310"/>
                  </a:lnTo>
                  <a:lnTo>
                    <a:pt x="218" y="312"/>
                  </a:lnTo>
                  <a:lnTo>
                    <a:pt x="220" y="313"/>
                  </a:lnTo>
                  <a:lnTo>
                    <a:pt x="222" y="315"/>
                  </a:lnTo>
                  <a:lnTo>
                    <a:pt x="224" y="317"/>
                  </a:lnTo>
                  <a:lnTo>
                    <a:pt x="226" y="318"/>
                  </a:lnTo>
                  <a:lnTo>
                    <a:pt x="228" y="320"/>
                  </a:lnTo>
                  <a:lnTo>
                    <a:pt x="230" y="322"/>
                  </a:lnTo>
                  <a:lnTo>
                    <a:pt x="232" y="323"/>
                  </a:lnTo>
                  <a:lnTo>
                    <a:pt x="234" y="325"/>
                  </a:lnTo>
                  <a:lnTo>
                    <a:pt x="236" y="326"/>
                  </a:lnTo>
                  <a:lnTo>
                    <a:pt x="238" y="328"/>
                  </a:lnTo>
                  <a:lnTo>
                    <a:pt x="240" y="329"/>
                  </a:lnTo>
                  <a:lnTo>
                    <a:pt x="242" y="331"/>
                  </a:lnTo>
                  <a:lnTo>
                    <a:pt x="244" y="332"/>
                  </a:lnTo>
                  <a:lnTo>
                    <a:pt x="246" y="334"/>
                  </a:lnTo>
                  <a:lnTo>
                    <a:pt x="248" y="335"/>
                  </a:lnTo>
                  <a:lnTo>
                    <a:pt x="250" y="337"/>
                  </a:lnTo>
                  <a:lnTo>
                    <a:pt x="252" y="338"/>
                  </a:lnTo>
                  <a:lnTo>
                    <a:pt x="254" y="339"/>
                  </a:lnTo>
                  <a:lnTo>
                    <a:pt x="256" y="341"/>
                  </a:lnTo>
                  <a:lnTo>
                    <a:pt x="258" y="342"/>
                  </a:lnTo>
                  <a:lnTo>
                    <a:pt x="260" y="344"/>
                  </a:lnTo>
                  <a:lnTo>
                    <a:pt x="262" y="345"/>
                  </a:lnTo>
                  <a:lnTo>
                    <a:pt x="264" y="346"/>
                  </a:lnTo>
                  <a:lnTo>
                    <a:pt x="266" y="347"/>
                  </a:lnTo>
                  <a:lnTo>
                    <a:pt x="268" y="349"/>
                  </a:lnTo>
                  <a:lnTo>
                    <a:pt x="270" y="350"/>
                  </a:lnTo>
                  <a:lnTo>
                    <a:pt x="272" y="351"/>
                  </a:lnTo>
                  <a:lnTo>
                    <a:pt x="274" y="352"/>
                  </a:lnTo>
                  <a:lnTo>
                    <a:pt x="276" y="354"/>
                  </a:lnTo>
                  <a:lnTo>
                    <a:pt x="278" y="355"/>
                  </a:lnTo>
                  <a:lnTo>
                    <a:pt x="280" y="356"/>
                  </a:lnTo>
                  <a:lnTo>
                    <a:pt x="282" y="357"/>
                  </a:lnTo>
                  <a:lnTo>
                    <a:pt x="284" y="358"/>
                  </a:lnTo>
                  <a:lnTo>
                    <a:pt x="286" y="359"/>
                  </a:lnTo>
                  <a:lnTo>
                    <a:pt x="288" y="360"/>
                  </a:lnTo>
                  <a:lnTo>
                    <a:pt x="290" y="362"/>
                  </a:lnTo>
                  <a:lnTo>
                    <a:pt x="292" y="363"/>
                  </a:lnTo>
                  <a:lnTo>
                    <a:pt x="294" y="364"/>
                  </a:lnTo>
                  <a:lnTo>
                    <a:pt x="296" y="365"/>
                  </a:lnTo>
                  <a:lnTo>
                    <a:pt x="298" y="366"/>
                  </a:lnTo>
                  <a:lnTo>
                    <a:pt x="300" y="367"/>
                  </a:lnTo>
                  <a:lnTo>
                    <a:pt x="302" y="368"/>
                  </a:lnTo>
                  <a:lnTo>
                    <a:pt x="304" y="369"/>
                  </a:lnTo>
                  <a:lnTo>
                    <a:pt x="306" y="370"/>
                  </a:lnTo>
                  <a:lnTo>
                    <a:pt x="308" y="370"/>
                  </a:lnTo>
                  <a:lnTo>
                    <a:pt x="310" y="371"/>
                  </a:lnTo>
                  <a:lnTo>
                    <a:pt x="312" y="372"/>
                  </a:lnTo>
                  <a:lnTo>
                    <a:pt x="314" y="373"/>
                  </a:lnTo>
                  <a:lnTo>
                    <a:pt x="316" y="374"/>
                  </a:lnTo>
                  <a:lnTo>
                    <a:pt x="318" y="375"/>
                  </a:lnTo>
                  <a:lnTo>
                    <a:pt x="320" y="376"/>
                  </a:lnTo>
                  <a:lnTo>
                    <a:pt x="322" y="376"/>
                  </a:lnTo>
                  <a:lnTo>
                    <a:pt x="324" y="377"/>
                  </a:lnTo>
                  <a:lnTo>
                    <a:pt x="326" y="378"/>
                  </a:lnTo>
                  <a:lnTo>
                    <a:pt x="328" y="379"/>
                  </a:lnTo>
                  <a:lnTo>
                    <a:pt x="330" y="379"/>
                  </a:lnTo>
                  <a:lnTo>
                    <a:pt x="332" y="380"/>
                  </a:lnTo>
                  <a:lnTo>
                    <a:pt x="334" y="381"/>
                  </a:lnTo>
                  <a:lnTo>
                    <a:pt x="336" y="381"/>
                  </a:lnTo>
                  <a:lnTo>
                    <a:pt x="338" y="382"/>
                  </a:lnTo>
                  <a:lnTo>
                    <a:pt x="340" y="383"/>
                  </a:lnTo>
                  <a:lnTo>
                    <a:pt x="342" y="383"/>
                  </a:lnTo>
                  <a:lnTo>
                    <a:pt x="344" y="384"/>
                  </a:lnTo>
                  <a:lnTo>
                    <a:pt x="346" y="384"/>
                  </a:lnTo>
                  <a:lnTo>
                    <a:pt x="348" y="385"/>
                  </a:lnTo>
                  <a:lnTo>
                    <a:pt x="350" y="385"/>
                  </a:lnTo>
                  <a:lnTo>
                    <a:pt x="352" y="386"/>
                  </a:lnTo>
                  <a:lnTo>
                    <a:pt x="354" y="386"/>
                  </a:lnTo>
                  <a:lnTo>
                    <a:pt x="356" y="387"/>
                  </a:lnTo>
                  <a:lnTo>
                    <a:pt x="358" y="387"/>
                  </a:lnTo>
                  <a:lnTo>
                    <a:pt x="360" y="388"/>
                  </a:lnTo>
                  <a:lnTo>
                    <a:pt x="362" y="388"/>
                  </a:lnTo>
                  <a:lnTo>
                    <a:pt x="364" y="389"/>
                  </a:lnTo>
                  <a:lnTo>
                    <a:pt x="366" y="389"/>
                  </a:lnTo>
                  <a:lnTo>
                    <a:pt x="368" y="389"/>
                  </a:lnTo>
                  <a:lnTo>
                    <a:pt x="370" y="390"/>
                  </a:lnTo>
                  <a:lnTo>
                    <a:pt x="372" y="390"/>
                  </a:lnTo>
                  <a:lnTo>
                    <a:pt x="374" y="391"/>
                  </a:lnTo>
                  <a:lnTo>
                    <a:pt x="376" y="391"/>
                  </a:lnTo>
                  <a:lnTo>
                    <a:pt x="378" y="391"/>
                  </a:lnTo>
                  <a:lnTo>
                    <a:pt x="380" y="391"/>
                  </a:lnTo>
                  <a:lnTo>
                    <a:pt x="382" y="392"/>
                  </a:lnTo>
                  <a:lnTo>
                    <a:pt x="384" y="392"/>
                  </a:lnTo>
                  <a:lnTo>
                    <a:pt x="386" y="392"/>
                  </a:lnTo>
                  <a:lnTo>
                    <a:pt x="388" y="392"/>
                  </a:lnTo>
                  <a:lnTo>
                    <a:pt x="390" y="392"/>
                  </a:lnTo>
                  <a:lnTo>
                    <a:pt x="392" y="393"/>
                  </a:lnTo>
                  <a:lnTo>
                    <a:pt x="394" y="393"/>
                  </a:lnTo>
                  <a:lnTo>
                    <a:pt x="396" y="393"/>
                  </a:lnTo>
                  <a:lnTo>
                    <a:pt x="398" y="393"/>
                  </a:lnTo>
                  <a:lnTo>
                    <a:pt x="400" y="393"/>
                  </a:lnTo>
                  <a:lnTo>
                    <a:pt x="402" y="393"/>
                  </a:lnTo>
                  <a:lnTo>
                    <a:pt x="404" y="393"/>
                  </a:lnTo>
                  <a:lnTo>
                    <a:pt x="406" y="393"/>
                  </a:lnTo>
                  <a:lnTo>
                    <a:pt x="408" y="393"/>
                  </a:lnTo>
                  <a:lnTo>
                    <a:pt x="410" y="393"/>
                  </a:lnTo>
                  <a:lnTo>
                    <a:pt x="412" y="393"/>
                  </a:lnTo>
                  <a:lnTo>
                    <a:pt x="414" y="393"/>
                  </a:lnTo>
                  <a:lnTo>
                    <a:pt x="416" y="393"/>
                  </a:lnTo>
                  <a:lnTo>
                    <a:pt x="418" y="393"/>
                  </a:lnTo>
                  <a:lnTo>
                    <a:pt x="420" y="393"/>
                  </a:lnTo>
                  <a:lnTo>
                    <a:pt x="422" y="393"/>
                  </a:lnTo>
                  <a:lnTo>
                    <a:pt x="424" y="393"/>
                  </a:lnTo>
                  <a:lnTo>
                    <a:pt x="426" y="393"/>
                  </a:lnTo>
                  <a:lnTo>
                    <a:pt x="428" y="392"/>
                  </a:lnTo>
                  <a:lnTo>
                    <a:pt x="430" y="392"/>
                  </a:lnTo>
                  <a:lnTo>
                    <a:pt x="432" y="392"/>
                  </a:lnTo>
                  <a:lnTo>
                    <a:pt x="434" y="392"/>
                  </a:lnTo>
                  <a:lnTo>
                    <a:pt x="436" y="392"/>
                  </a:lnTo>
                  <a:lnTo>
                    <a:pt x="438" y="391"/>
                  </a:lnTo>
                  <a:lnTo>
                    <a:pt x="440" y="391"/>
                  </a:lnTo>
                  <a:lnTo>
                    <a:pt x="442" y="391"/>
                  </a:lnTo>
                  <a:lnTo>
                    <a:pt x="444" y="391"/>
                  </a:lnTo>
                  <a:lnTo>
                    <a:pt x="446" y="390"/>
                  </a:lnTo>
                  <a:lnTo>
                    <a:pt x="448" y="390"/>
                  </a:lnTo>
                  <a:lnTo>
                    <a:pt x="450" y="389"/>
                  </a:lnTo>
                  <a:lnTo>
                    <a:pt x="452" y="389"/>
                  </a:lnTo>
                  <a:lnTo>
                    <a:pt x="454" y="389"/>
                  </a:lnTo>
                  <a:lnTo>
                    <a:pt x="456" y="388"/>
                  </a:lnTo>
                  <a:lnTo>
                    <a:pt x="458" y="388"/>
                  </a:lnTo>
                  <a:lnTo>
                    <a:pt x="460" y="387"/>
                  </a:lnTo>
                  <a:lnTo>
                    <a:pt x="462" y="387"/>
                  </a:lnTo>
                  <a:lnTo>
                    <a:pt x="464" y="386"/>
                  </a:lnTo>
                  <a:lnTo>
                    <a:pt x="466" y="386"/>
                  </a:lnTo>
                  <a:lnTo>
                    <a:pt x="468" y="385"/>
                  </a:lnTo>
                  <a:lnTo>
                    <a:pt x="470" y="385"/>
                  </a:lnTo>
                  <a:lnTo>
                    <a:pt x="472" y="384"/>
                  </a:lnTo>
                  <a:lnTo>
                    <a:pt x="474" y="384"/>
                  </a:lnTo>
                  <a:lnTo>
                    <a:pt x="476" y="383"/>
                  </a:lnTo>
                  <a:lnTo>
                    <a:pt x="478" y="383"/>
                  </a:lnTo>
                  <a:lnTo>
                    <a:pt x="480" y="382"/>
                  </a:lnTo>
                  <a:lnTo>
                    <a:pt x="482" y="381"/>
                  </a:lnTo>
                  <a:lnTo>
                    <a:pt x="484" y="381"/>
                  </a:lnTo>
                  <a:lnTo>
                    <a:pt x="486" y="380"/>
                  </a:lnTo>
                  <a:lnTo>
                    <a:pt x="488" y="379"/>
                  </a:lnTo>
                  <a:lnTo>
                    <a:pt x="490" y="379"/>
                  </a:lnTo>
                  <a:lnTo>
                    <a:pt x="492" y="378"/>
                  </a:lnTo>
                  <a:lnTo>
                    <a:pt x="494" y="377"/>
                  </a:lnTo>
                  <a:lnTo>
                    <a:pt x="496" y="376"/>
                  </a:lnTo>
                  <a:lnTo>
                    <a:pt x="498" y="376"/>
                  </a:lnTo>
                  <a:lnTo>
                    <a:pt x="500" y="375"/>
                  </a:lnTo>
                  <a:lnTo>
                    <a:pt x="502" y="374"/>
                  </a:lnTo>
                  <a:lnTo>
                    <a:pt x="504" y="373"/>
                  </a:lnTo>
                  <a:lnTo>
                    <a:pt x="506" y="372"/>
                  </a:lnTo>
                  <a:lnTo>
                    <a:pt x="508" y="371"/>
                  </a:lnTo>
                  <a:lnTo>
                    <a:pt x="510" y="370"/>
                  </a:lnTo>
                  <a:lnTo>
                    <a:pt x="512" y="370"/>
                  </a:lnTo>
                  <a:lnTo>
                    <a:pt x="514" y="369"/>
                  </a:lnTo>
                  <a:lnTo>
                    <a:pt x="516" y="368"/>
                  </a:lnTo>
                  <a:lnTo>
                    <a:pt x="518" y="367"/>
                  </a:lnTo>
                  <a:lnTo>
                    <a:pt x="520" y="366"/>
                  </a:lnTo>
                  <a:lnTo>
                    <a:pt x="522" y="365"/>
                  </a:lnTo>
                  <a:lnTo>
                    <a:pt x="524" y="364"/>
                  </a:lnTo>
                  <a:lnTo>
                    <a:pt x="526" y="363"/>
                  </a:lnTo>
                  <a:lnTo>
                    <a:pt x="528" y="362"/>
                  </a:lnTo>
                  <a:lnTo>
                    <a:pt x="530" y="360"/>
                  </a:lnTo>
                  <a:lnTo>
                    <a:pt x="532" y="359"/>
                  </a:lnTo>
                  <a:lnTo>
                    <a:pt x="534" y="358"/>
                  </a:lnTo>
                  <a:lnTo>
                    <a:pt x="536" y="357"/>
                  </a:lnTo>
                  <a:lnTo>
                    <a:pt x="538" y="356"/>
                  </a:lnTo>
                  <a:lnTo>
                    <a:pt x="540" y="355"/>
                  </a:lnTo>
                  <a:lnTo>
                    <a:pt x="542" y="354"/>
                  </a:lnTo>
                  <a:lnTo>
                    <a:pt x="544" y="352"/>
                  </a:lnTo>
                  <a:lnTo>
                    <a:pt x="546" y="351"/>
                  </a:lnTo>
                  <a:lnTo>
                    <a:pt x="548" y="350"/>
                  </a:lnTo>
                  <a:lnTo>
                    <a:pt x="550" y="349"/>
                  </a:lnTo>
                  <a:lnTo>
                    <a:pt x="552" y="347"/>
                  </a:lnTo>
                  <a:lnTo>
                    <a:pt x="554" y="346"/>
                  </a:lnTo>
                  <a:lnTo>
                    <a:pt x="556" y="345"/>
                  </a:lnTo>
                  <a:lnTo>
                    <a:pt x="558" y="344"/>
                  </a:lnTo>
                  <a:lnTo>
                    <a:pt x="560" y="342"/>
                  </a:lnTo>
                  <a:lnTo>
                    <a:pt x="562" y="341"/>
                  </a:lnTo>
                  <a:lnTo>
                    <a:pt x="564" y="339"/>
                  </a:lnTo>
                  <a:lnTo>
                    <a:pt x="566" y="338"/>
                  </a:lnTo>
                  <a:lnTo>
                    <a:pt x="568" y="337"/>
                  </a:lnTo>
                  <a:lnTo>
                    <a:pt x="570" y="335"/>
                  </a:lnTo>
                  <a:lnTo>
                    <a:pt x="572" y="334"/>
                  </a:lnTo>
                  <a:lnTo>
                    <a:pt x="574" y="332"/>
                  </a:lnTo>
                  <a:lnTo>
                    <a:pt x="576" y="331"/>
                  </a:lnTo>
                  <a:lnTo>
                    <a:pt x="578" y="329"/>
                  </a:lnTo>
                  <a:lnTo>
                    <a:pt x="580" y="328"/>
                  </a:lnTo>
                  <a:lnTo>
                    <a:pt x="582" y="326"/>
                  </a:lnTo>
                  <a:lnTo>
                    <a:pt x="584" y="325"/>
                  </a:lnTo>
                  <a:lnTo>
                    <a:pt x="586" y="323"/>
                  </a:lnTo>
                  <a:lnTo>
                    <a:pt x="588" y="322"/>
                  </a:lnTo>
                  <a:lnTo>
                    <a:pt x="590" y="320"/>
                  </a:lnTo>
                  <a:lnTo>
                    <a:pt x="592" y="318"/>
                  </a:lnTo>
                  <a:lnTo>
                    <a:pt x="594" y="317"/>
                  </a:lnTo>
                  <a:lnTo>
                    <a:pt x="596" y="315"/>
                  </a:lnTo>
                  <a:lnTo>
                    <a:pt x="598" y="313"/>
                  </a:lnTo>
                  <a:lnTo>
                    <a:pt x="600" y="312"/>
                  </a:lnTo>
                  <a:lnTo>
                    <a:pt x="602" y="310"/>
                  </a:lnTo>
                  <a:lnTo>
                    <a:pt x="604" y="308"/>
                  </a:lnTo>
                  <a:lnTo>
                    <a:pt x="606" y="306"/>
                  </a:lnTo>
                  <a:lnTo>
                    <a:pt x="608" y="305"/>
                  </a:lnTo>
                  <a:lnTo>
                    <a:pt x="610" y="303"/>
                  </a:lnTo>
                  <a:lnTo>
                    <a:pt x="612" y="301"/>
                  </a:lnTo>
                  <a:lnTo>
                    <a:pt x="614" y="299"/>
                  </a:lnTo>
                  <a:lnTo>
                    <a:pt x="616" y="297"/>
                  </a:lnTo>
                  <a:lnTo>
                    <a:pt x="618" y="295"/>
                  </a:lnTo>
                  <a:lnTo>
                    <a:pt x="620" y="294"/>
                  </a:lnTo>
                  <a:lnTo>
                    <a:pt x="622" y="292"/>
                  </a:lnTo>
                  <a:lnTo>
                    <a:pt x="624" y="290"/>
                  </a:lnTo>
                  <a:lnTo>
                    <a:pt x="626" y="288"/>
                  </a:lnTo>
                  <a:lnTo>
                    <a:pt x="628" y="286"/>
                  </a:lnTo>
                  <a:lnTo>
                    <a:pt x="630" y="284"/>
                  </a:lnTo>
                  <a:lnTo>
                    <a:pt x="632" y="282"/>
                  </a:lnTo>
                  <a:lnTo>
                    <a:pt x="634" y="280"/>
                  </a:lnTo>
                  <a:lnTo>
                    <a:pt x="636" y="278"/>
                  </a:lnTo>
                  <a:lnTo>
                    <a:pt x="638" y="276"/>
                  </a:lnTo>
                  <a:lnTo>
                    <a:pt x="640" y="274"/>
                  </a:lnTo>
                  <a:lnTo>
                    <a:pt x="642" y="272"/>
                  </a:lnTo>
                  <a:lnTo>
                    <a:pt x="644" y="270"/>
                  </a:lnTo>
                  <a:lnTo>
                    <a:pt x="646" y="268"/>
                  </a:lnTo>
                  <a:lnTo>
                    <a:pt x="648" y="265"/>
                  </a:lnTo>
                  <a:lnTo>
                    <a:pt x="650" y="263"/>
                  </a:lnTo>
                  <a:lnTo>
                    <a:pt x="652" y="261"/>
                  </a:lnTo>
                  <a:lnTo>
                    <a:pt x="654" y="259"/>
                  </a:lnTo>
                  <a:lnTo>
                    <a:pt x="656" y="257"/>
                  </a:lnTo>
                  <a:lnTo>
                    <a:pt x="658" y="254"/>
                  </a:lnTo>
                  <a:lnTo>
                    <a:pt x="660" y="252"/>
                  </a:lnTo>
                  <a:lnTo>
                    <a:pt x="662" y="250"/>
                  </a:lnTo>
                  <a:lnTo>
                    <a:pt x="664" y="248"/>
                  </a:lnTo>
                  <a:lnTo>
                    <a:pt x="666" y="245"/>
                  </a:lnTo>
                  <a:lnTo>
                    <a:pt x="668" y="243"/>
                  </a:lnTo>
                  <a:lnTo>
                    <a:pt x="670" y="241"/>
                  </a:lnTo>
                  <a:lnTo>
                    <a:pt x="672" y="238"/>
                  </a:lnTo>
                  <a:lnTo>
                    <a:pt x="674" y="236"/>
                  </a:lnTo>
                  <a:lnTo>
                    <a:pt x="676" y="234"/>
                  </a:lnTo>
                  <a:lnTo>
                    <a:pt x="678" y="231"/>
                  </a:lnTo>
                  <a:lnTo>
                    <a:pt x="680" y="229"/>
                  </a:lnTo>
                  <a:lnTo>
                    <a:pt x="682" y="226"/>
                  </a:lnTo>
                  <a:lnTo>
                    <a:pt x="684" y="224"/>
                  </a:lnTo>
                  <a:lnTo>
                    <a:pt x="686" y="222"/>
                  </a:lnTo>
                  <a:lnTo>
                    <a:pt x="688" y="219"/>
                  </a:lnTo>
                  <a:lnTo>
                    <a:pt x="690" y="217"/>
                  </a:lnTo>
                  <a:lnTo>
                    <a:pt x="692" y="214"/>
                  </a:lnTo>
                  <a:lnTo>
                    <a:pt x="694" y="211"/>
                  </a:lnTo>
                  <a:lnTo>
                    <a:pt x="696" y="209"/>
                  </a:lnTo>
                  <a:lnTo>
                    <a:pt x="698" y="206"/>
                  </a:lnTo>
                  <a:lnTo>
                    <a:pt x="700" y="204"/>
                  </a:lnTo>
                  <a:lnTo>
                    <a:pt x="702" y="201"/>
                  </a:lnTo>
                  <a:lnTo>
                    <a:pt x="704" y="198"/>
                  </a:lnTo>
                  <a:lnTo>
                    <a:pt x="706" y="196"/>
                  </a:lnTo>
                  <a:lnTo>
                    <a:pt x="708" y="193"/>
                  </a:lnTo>
                  <a:lnTo>
                    <a:pt x="710" y="190"/>
                  </a:lnTo>
                  <a:lnTo>
                    <a:pt x="712" y="188"/>
                  </a:lnTo>
                  <a:lnTo>
                    <a:pt x="714" y="185"/>
                  </a:lnTo>
                  <a:lnTo>
                    <a:pt x="716" y="182"/>
                  </a:lnTo>
                  <a:lnTo>
                    <a:pt x="718" y="180"/>
                  </a:lnTo>
                  <a:lnTo>
                    <a:pt x="720" y="177"/>
                  </a:lnTo>
                  <a:lnTo>
                    <a:pt x="722" y="174"/>
                  </a:lnTo>
                  <a:lnTo>
                    <a:pt x="724" y="171"/>
                  </a:lnTo>
                  <a:lnTo>
                    <a:pt x="726" y="168"/>
                  </a:lnTo>
                  <a:lnTo>
                    <a:pt x="728" y="165"/>
                  </a:lnTo>
                  <a:lnTo>
                    <a:pt x="730" y="163"/>
                  </a:lnTo>
                  <a:lnTo>
                    <a:pt x="732" y="160"/>
                  </a:lnTo>
                  <a:lnTo>
                    <a:pt x="734" y="157"/>
                  </a:lnTo>
                  <a:lnTo>
                    <a:pt x="736" y="154"/>
                  </a:lnTo>
                  <a:lnTo>
                    <a:pt x="738" y="151"/>
                  </a:lnTo>
                  <a:lnTo>
                    <a:pt x="740" y="148"/>
                  </a:lnTo>
                  <a:lnTo>
                    <a:pt x="742" y="145"/>
                  </a:lnTo>
                  <a:lnTo>
                    <a:pt x="744" y="142"/>
                  </a:lnTo>
                  <a:lnTo>
                    <a:pt x="746" y="139"/>
                  </a:lnTo>
                  <a:lnTo>
                    <a:pt x="748" y="136"/>
                  </a:lnTo>
                  <a:lnTo>
                    <a:pt x="750" y="133"/>
                  </a:lnTo>
                  <a:lnTo>
                    <a:pt x="752" y="130"/>
                  </a:lnTo>
                  <a:lnTo>
                    <a:pt x="754" y="127"/>
                  </a:lnTo>
                  <a:lnTo>
                    <a:pt x="756" y="124"/>
                  </a:lnTo>
                  <a:lnTo>
                    <a:pt x="758" y="121"/>
                  </a:lnTo>
                  <a:lnTo>
                    <a:pt x="760" y="117"/>
                  </a:lnTo>
                  <a:lnTo>
                    <a:pt x="762" y="114"/>
                  </a:lnTo>
                  <a:lnTo>
                    <a:pt x="764" y="111"/>
                  </a:lnTo>
                  <a:lnTo>
                    <a:pt x="766" y="108"/>
                  </a:lnTo>
                  <a:lnTo>
                    <a:pt x="768" y="105"/>
                  </a:lnTo>
                  <a:lnTo>
                    <a:pt x="770" y="102"/>
                  </a:lnTo>
                  <a:lnTo>
                    <a:pt x="772" y="98"/>
                  </a:lnTo>
                  <a:lnTo>
                    <a:pt x="774" y="95"/>
                  </a:lnTo>
                  <a:lnTo>
                    <a:pt x="776" y="92"/>
                  </a:lnTo>
                  <a:lnTo>
                    <a:pt x="778" y="88"/>
                  </a:lnTo>
                  <a:lnTo>
                    <a:pt x="780" y="85"/>
                  </a:lnTo>
                  <a:lnTo>
                    <a:pt x="782" y="82"/>
                  </a:lnTo>
                  <a:lnTo>
                    <a:pt x="784" y="79"/>
                  </a:lnTo>
                  <a:lnTo>
                    <a:pt x="786" y="75"/>
                  </a:lnTo>
                  <a:lnTo>
                    <a:pt x="788" y="72"/>
                  </a:lnTo>
                  <a:lnTo>
                    <a:pt x="790" y="68"/>
                  </a:lnTo>
                  <a:lnTo>
                    <a:pt x="792" y="65"/>
                  </a:lnTo>
                  <a:lnTo>
                    <a:pt x="794" y="61"/>
                  </a:lnTo>
                  <a:lnTo>
                    <a:pt x="796" y="58"/>
                  </a:lnTo>
                  <a:lnTo>
                    <a:pt x="798" y="55"/>
                  </a:lnTo>
                  <a:lnTo>
                    <a:pt x="800" y="51"/>
                  </a:lnTo>
                  <a:lnTo>
                    <a:pt x="802" y="48"/>
                  </a:lnTo>
                  <a:lnTo>
                    <a:pt x="804" y="44"/>
                  </a:lnTo>
                  <a:lnTo>
                    <a:pt x="806" y="40"/>
                  </a:lnTo>
                  <a:lnTo>
                    <a:pt x="808" y="37"/>
                  </a:lnTo>
                  <a:lnTo>
                    <a:pt x="810" y="33"/>
                  </a:lnTo>
                  <a:lnTo>
                    <a:pt x="812" y="30"/>
                  </a:lnTo>
                  <a:lnTo>
                    <a:pt x="814" y="26"/>
                  </a:lnTo>
                  <a:lnTo>
                    <a:pt x="816" y="22"/>
                  </a:lnTo>
                  <a:lnTo>
                    <a:pt x="818" y="19"/>
                  </a:lnTo>
                  <a:lnTo>
                    <a:pt x="820" y="15"/>
                  </a:lnTo>
                  <a:lnTo>
                    <a:pt x="822" y="11"/>
                  </a:lnTo>
                  <a:lnTo>
                    <a:pt x="824" y="8"/>
                  </a:lnTo>
                  <a:lnTo>
                    <a:pt x="826" y="4"/>
                  </a:lnTo>
                  <a:lnTo>
                    <a:pt x="828"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7" name="Freeform 45">
              <a:extLst>
                <a:ext uri="{FF2B5EF4-FFF2-40B4-BE49-F238E27FC236}">
                  <a16:creationId xmlns:a16="http://schemas.microsoft.com/office/drawing/2014/main" id="{F592202E-FBE8-4CC8-AE24-152D230048E3}"/>
                </a:ext>
              </a:extLst>
            </p:cNvPr>
            <p:cNvSpPr>
              <a:spLocks/>
            </p:cNvSpPr>
            <p:nvPr/>
          </p:nvSpPr>
          <p:spPr bwMode="auto">
            <a:xfrm>
              <a:off x="3100388" y="1106488"/>
              <a:ext cx="39688" cy="180975"/>
            </a:xfrm>
            <a:custGeom>
              <a:avLst/>
              <a:gdLst>
                <a:gd name="T0" fmla="*/ 10 w 10"/>
                <a:gd name="T1" fmla="*/ 19 h 19"/>
                <a:gd name="T2" fmla="*/ 8 w 10"/>
                <a:gd name="T3" fmla="*/ 15 h 19"/>
                <a:gd name="T4" fmla="*/ 6 w 10"/>
                <a:gd name="T5" fmla="*/ 11 h 19"/>
                <a:gd name="T6" fmla="*/ 4 w 10"/>
                <a:gd name="T7" fmla="*/ 8 h 19"/>
                <a:gd name="T8" fmla="*/ 2 w 10"/>
                <a:gd name="T9" fmla="*/ 4 h 19"/>
                <a:gd name="T10" fmla="*/ 0 w 10"/>
                <a:gd name="T11" fmla="*/ 0 h 19"/>
              </a:gdLst>
              <a:ahLst/>
              <a:cxnLst>
                <a:cxn ang="0">
                  <a:pos x="T0" y="T1"/>
                </a:cxn>
                <a:cxn ang="0">
                  <a:pos x="T2" y="T3"/>
                </a:cxn>
                <a:cxn ang="0">
                  <a:pos x="T4" y="T5"/>
                </a:cxn>
                <a:cxn ang="0">
                  <a:pos x="T6" y="T7"/>
                </a:cxn>
                <a:cxn ang="0">
                  <a:pos x="T8" y="T9"/>
                </a:cxn>
                <a:cxn ang="0">
                  <a:pos x="T10" y="T11"/>
                </a:cxn>
              </a:cxnLst>
              <a:rect l="0" t="0" r="r" b="b"/>
              <a:pathLst>
                <a:path w="10" h="19">
                  <a:moveTo>
                    <a:pt x="10" y="19"/>
                  </a:moveTo>
                  <a:lnTo>
                    <a:pt x="8" y="15"/>
                  </a:lnTo>
                  <a:lnTo>
                    <a:pt x="6" y="11"/>
                  </a:lnTo>
                  <a:lnTo>
                    <a:pt x="4" y="8"/>
                  </a:lnTo>
                  <a:lnTo>
                    <a:pt x="2" y="4"/>
                  </a:lnTo>
                  <a:lnTo>
                    <a:pt x="0"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69" name="Group 68">
            <a:extLst>
              <a:ext uri="{FF2B5EF4-FFF2-40B4-BE49-F238E27FC236}">
                <a16:creationId xmlns:a16="http://schemas.microsoft.com/office/drawing/2014/main" id="{D8B4ED61-91C6-47EE-A1A7-690EEF605E91}"/>
              </a:ext>
            </a:extLst>
          </p:cNvPr>
          <p:cNvGrpSpPr/>
          <p:nvPr/>
        </p:nvGrpSpPr>
        <p:grpSpPr>
          <a:xfrm flipH="1">
            <a:off x="6277673" y="1178983"/>
            <a:ext cx="4375337" cy="1385003"/>
            <a:chOff x="3100388" y="1106488"/>
            <a:chExt cx="3327400" cy="3743325"/>
          </a:xfrm>
        </p:grpSpPr>
        <p:sp>
          <p:nvSpPr>
            <p:cNvPr id="71" name="Freeform 46">
              <a:extLst>
                <a:ext uri="{FF2B5EF4-FFF2-40B4-BE49-F238E27FC236}">
                  <a16:creationId xmlns:a16="http://schemas.microsoft.com/office/drawing/2014/main" id="{99545708-0A7E-4D76-8CBC-7F848C087BA3}"/>
                </a:ext>
              </a:extLst>
            </p:cNvPr>
            <p:cNvSpPr>
              <a:spLocks/>
            </p:cNvSpPr>
            <p:nvPr/>
          </p:nvSpPr>
          <p:spPr bwMode="auto">
            <a:xfrm>
              <a:off x="3140075" y="1106488"/>
              <a:ext cx="3287713" cy="3743325"/>
            </a:xfrm>
            <a:custGeom>
              <a:avLst/>
              <a:gdLst>
                <a:gd name="T0" fmla="*/ 12 w 828"/>
                <a:gd name="T1" fmla="*/ 40 h 393"/>
                <a:gd name="T2" fmla="*/ 26 w 828"/>
                <a:gd name="T3" fmla="*/ 65 h 393"/>
                <a:gd name="T4" fmla="*/ 40 w 828"/>
                <a:gd name="T5" fmla="*/ 88 h 393"/>
                <a:gd name="T6" fmla="*/ 54 w 828"/>
                <a:gd name="T7" fmla="*/ 111 h 393"/>
                <a:gd name="T8" fmla="*/ 68 w 828"/>
                <a:gd name="T9" fmla="*/ 133 h 393"/>
                <a:gd name="T10" fmla="*/ 82 w 828"/>
                <a:gd name="T11" fmla="*/ 154 h 393"/>
                <a:gd name="T12" fmla="*/ 96 w 828"/>
                <a:gd name="T13" fmla="*/ 174 h 393"/>
                <a:gd name="T14" fmla="*/ 110 w 828"/>
                <a:gd name="T15" fmla="*/ 193 h 393"/>
                <a:gd name="T16" fmla="*/ 124 w 828"/>
                <a:gd name="T17" fmla="*/ 211 h 393"/>
                <a:gd name="T18" fmla="*/ 138 w 828"/>
                <a:gd name="T19" fmla="*/ 229 h 393"/>
                <a:gd name="T20" fmla="*/ 152 w 828"/>
                <a:gd name="T21" fmla="*/ 245 h 393"/>
                <a:gd name="T22" fmla="*/ 166 w 828"/>
                <a:gd name="T23" fmla="*/ 261 h 393"/>
                <a:gd name="T24" fmla="*/ 180 w 828"/>
                <a:gd name="T25" fmla="*/ 276 h 393"/>
                <a:gd name="T26" fmla="*/ 194 w 828"/>
                <a:gd name="T27" fmla="*/ 290 h 393"/>
                <a:gd name="T28" fmla="*/ 208 w 828"/>
                <a:gd name="T29" fmla="*/ 303 h 393"/>
                <a:gd name="T30" fmla="*/ 222 w 828"/>
                <a:gd name="T31" fmla="*/ 315 h 393"/>
                <a:gd name="T32" fmla="*/ 236 w 828"/>
                <a:gd name="T33" fmla="*/ 326 h 393"/>
                <a:gd name="T34" fmla="*/ 250 w 828"/>
                <a:gd name="T35" fmla="*/ 337 h 393"/>
                <a:gd name="T36" fmla="*/ 264 w 828"/>
                <a:gd name="T37" fmla="*/ 346 h 393"/>
                <a:gd name="T38" fmla="*/ 278 w 828"/>
                <a:gd name="T39" fmla="*/ 355 h 393"/>
                <a:gd name="T40" fmla="*/ 292 w 828"/>
                <a:gd name="T41" fmla="*/ 363 h 393"/>
                <a:gd name="T42" fmla="*/ 306 w 828"/>
                <a:gd name="T43" fmla="*/ 370 h 393"/>
                <a:gd name="T44" fmla="*/ 320 w 828"/>
                <a:gd name="T45" fmla="*/ 376 h 393"/>
                <a:gd name="T46" fmla="*/ 334 w 828"/>
                <a:gd name="T47" fmla="*/ 381 h 393"/>
                <a:gd name="T48" fmla="*/ 348 w 828"/>
                <a:gd name="T49" fmla="*/ 385 h 393"/>
                <a:gd name="T50" fmla="*/ 362 w 828"/>
                <a:gd name="T51" fmla="*/ 388 h 393"/>
                <a:gd name="T52" fmla="*/ 376 w 828"/>
                <a:gd name="T53" fmla="*/ 391 h 393"/>
                <a:gd name="T54" fmla="*/ 390 w 828"/>
                <a:gd name="T55" fmla="*/ 392 h 393"/>
                <a:gd name="T56" fmla="*/ 404 w 828"/>
                <a:gd name="T57" fmla="*/ 393 h 393"/>
                <a:gd name="T58" fmla="*/ 418 w 828"/>
                <a:gd name="T59" fmla="*/ 393 h 393"/>
                <a:gd name="T60" fmla="*/ 432 w 828"/>
                <a:gd name="T61" fmla="*/ 392 h 393"/>
                <a:gd name="T62" fmla="*/ 446 w 828"/>
                <a:gd name="T63" fmla="*/ 390 h 393"/>
                <a:gd name="T64" fmla="*/ 460 w 828"/>
                <a:gd name="T65" fmla="*/ 387 h 393"/>
                <a:gd name="T66" fmla="*/ 474 w 828"/>
                <a:gd name="T67" fmla="*/ 384 h 393"/>
                <a:gd name="T68" fmla="*/ 488 w 828"/>
                <a:gd name="T69" fmla="*/ 379 h 393"/>
                <a:gd name="T70" fmla="*/ 502 w 828"/>
                <a:gd name="T71" fmla="*/ 374 h 393"/>
                <a:gd name="T72" fmla="*/ 516 w 828"/>
                <a:gd name="T73" fmla="*/ 368 h 393"/>
                <a:gd name="T74" fmla="*/ 530 w 828"/>
                <a:gd name="T75" fmla="*/ 360 h 393"/>
                <a:gd name="T76" fmla="*/ 544 w 828"/>
                <a:gd name="T77" fmla="*/ 352 h 393"/>
                <a:gd name="T78" fmla="*/ 558 w 828"/>
                <a:gd name="T79" fmla="*/ 344 h 393"/>
                <a:gd name="T80" fmla="*/ 572 w 828"/>
                <a:gd name="T81" fmla="*/ 334 h 393"/>
                <a:gd name="T82" fmla="*/ 586 w 828"/>
                <a:gd name="T83" fmla="*/ 323 h 393"/>
                <a:gd name="T84" fmla="*/ 600 w 828"/>
                <a:gd name="T85" fmla="*/ 312 h 393"/>
                <a:gd name="T86" fmla="*/ 614 w 828"/>
                <a:gd name="T87" fmla="*/ 299 h 393"/>
                <a:gd name="T88" fmla="*/ 628 w 828"/>
                <a:gd name="T89" fmla="*/ 286 h 393"/>
                <a:gd name="T90" fmla="*/ 642 w 828"/>
                <a:gd name="T91" fmla="*/ 272 h 393"/>
                <a:gd name="T92" fmla="*/ 656 w 828"/>
                <a:gd name="T93" fmla="*/ 257 h 393"/>
                <a:gd name="T94" fmla="*/ 670 w 828"/>
                <a:gd name="T95" fmla="*/ 241 h 393"/>
                <a:gd name="T96" fmla="*/ 684 w 828"/>
                <a:gd name="T97" fmla="*/ 224 h 393"/>
                <a:gd name="T98" fmla="*/ 698 w 828"/>
                <a:gd name="T99" fmla="*/ 206 h 393"/>
                <a:gd name="T100" fmla="*/ 712 w 828"/>
                <a:gd name="T101" fmla="*/ 188 h 393"/>
                <a:gd name="T102" fmla="*/ 726 w 828"/>
                <a:gd name="T103" fmla="*/ 168 h 393"/>
                <a:gd name="T104" fmla="*/ 740 w 828"/>
                <a:gd name="T105" fmla="*/ 148 h 393"/>
                <a:gd name="T106" fmla="*/ 754 w 828"/>
                <a:gd name="T107" fmla="*/ 127 h 393"/>
                <a:gd name="T108" fmla="*/ 768 w 828"/>
                <a:gd name="T109" fmla="*/ 105 h 393"/>
                <a:gd name="T110" fmla="*/ 782 w 828"/>
                <a:gd name="T111" fmla="*/ 82 h 393"/>
                <a:gd name="T112" fmla="*/ 796 w 828"/>
                <a:gd name="T113" fmla="*/ 58 h 393"/>
                <a:gd name="T114" fmla="*/ 810 w 828"/>
                <a:gd name="T115" fmla="*/ 33 h 393"/>
                <a:gd name="T116" fmla="*/ 824 w 828"/>
                <a:gd name="T117" fmla="*/ 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8" h="393">
                  <a:moveTo>
                    <a:pt x="0" y="19"/>
                  </a:moveTo>
                  <a:lnTo>
                    <a:pt x="2" y="22"/>
                  </a:lnTo>
                  <a:lnTo>
                    <a:pt x="4" y="26"/>
                  </a:lnTo>
                  <a:lnTo>
                    <a:pt x="6" y="30"/>
                  </a:lnTo>
                  <a:lnTo>
                    <a:pt x="8" y="33"/>
                  </a:lnTo>
                  <a:lnTo>
                    <a:pt x="10" y="37"/>
                  </a:lnTo>
                  <a:lnTo>
                    <a:pt x="12" y="40"/>
                  </a:lnTo>
                  <a:lnTo>
                    <a:pt x="14" y="44"/>
                  </a:lnTo>
                  <a:lnTo>
                    <a:pt x="16" y="48"/>
                  </a:lnTo>
                  <a:lnTo>
                    <a:pt x="18" y="51"/>
                  </a:lnTo>
                  <a:lnTo>
                    <a:pt x="20" y="55"/>
                  </a:lnTo>
                  <a:lnTo>
                    <a:pt x="22" y="58"/>
                  </a:lnTo>
                  <a:lnTo>
                    <a:pt x="24" y="61"/>
                  </a:lnTo>
                  <a:lnTo>
                    <a:pt x="26" y="65"/>
                  </a:lnTo>
                  <a:lnTo>
                    <a:pt x="28" y="68"/>
                  </a:lnTo>
                  <a:lnTo>
                    <a:pt x="30" y="72"/>
                  </a:lnTo>
                  <a:lnTo>
                    <a:pt x="32" y="75"/>
                  </a:lnTo>
                  <a:lnTo>
                    <a:pt x="34" y="79"/>
                  </a:lnTo>
                  <a:lnTo>
                    <a:pt x="36" y="82"/>
                  </a:lnTo>
                  <a:lnTo>
                    <a:pt x="38" y="85"/>
                  </a:lnTo>
                  <a:lnTo>
                    <a:pt x="40" y="88"/>
                  </a:lnTo>
                  <a:lnTo>
                    <a:pt x="42" y="92"/>
                  </a:lnTo>
                  <a:lnTo>
                    <a:pt x="44" y="95"/>
                  </a:lnTo>
                  <a:lnTo>
                    <a:pt x="46" y="98"/>
                  </a:lnTo>
                  <a:lnTo>
                    <a:pt x="48" y="102"/>
                  </a:lnTo>
                  <a:lnTo>
                    <a:pt x="50" y="105"/>
                  </a:lnTo>
                  <a:lnTo>
                    <a:pt x="52" y="108"/>
                  </a:lnTo>
                  <a:lnTo>
                    <a:pt x="54" y="111"/>
                  </a:lnTo>
                  <a:lnTo>
                    <a:pt x="56" y="114"/>
                  </a:lnTo>
                  <a:lnTo>
                    <a:pt x="58" y="117"/>
                  </a:lnTo>
                  <a:lnTo>
                    <a:pt x="60" y="121"/>
                  </a:lnTo>
                  <a:lnTo>
                    <a:pt x="62" y="124"/>
                  </a:lnTo>
                  <a:lnTo>
                    <a:pt x="64" y="127"/>
                  </a:lnTo>
                  <a:lnTo>
                    <a:pt x="66" y="130"/>
                  </a:lnTo>
                  <a:lnTo>
                    <a:pt x="68" y="133"/>
                  </a:lnTo>
                  <a:lnTo>
                    <a:pt x="70" y="136"/>
                  </a:lnTo>
                  <a:lnTo>
                    <a:pt x="72" y="139"/>
                  </a:lnTo>
                  <a:lnTo>
                    <a:pt x="74" y="142"/>
                  </a:lnTo>
                  <a:lnTo>
                    <a:pt x="76" y="145"/>
                  </a:lnTo>
                  <a:lnTo>
                    <a:pt x="78" y="148"/>
                  </a:lnTo>
                  <a:lnTo>
                    <a:pt x="80" y="151"/>
                  </a:lnTo>
                  <a:lnTo>
                    <a:pt x="82" y="154"/>
                  </a:lnTo>
                  <a:lnTo>
                    <a:pt x="84" y="157"/>
                  </a:lnTo>
                  <a:lnTo>
                    <a:pt x="86" y="160"/>
                  </a:lnTo>
                  <a:lnTo>
                    <a:pt x="88" y="163"/>
                  </a:lnTo>
                  <a:lnTo>
                    <a:pt x="90" y="165"/>
                  </a:lnTo>
                  <a:lnTo>
                    <a:pt x="92" y="168"/>
                  </a:lnTo>
                  <a:lnTo>
                    <a:pt x="94" y="171"/>
                  </a:lnTo>
                  <a:lnTo>
                    <a:pt x="96" y="174"/>
                  </a:lnTo>
                  <a:lnTo>
                    <a:pt x="98" y="177"/>
                  </a:lnTo>
                  <a:lnTo>
                    <a:pt x="100" y="180"/>
                  </a:lnTo>
                  <a:lnTo>
                    <a:pt x="102" y="182"/>
                  </a:lnTo>
                  <a:lnTo>
                    <a:pt x="104" y="185"/>
                  </a:lnTo>
                  <a:lnTo>
                    <a:pt x="106" y="188"/>
                  </a:lnTo>
                  <a:lnTo>
                    <a:pt x="108" y="190"/>
                  </a:lnTo>
                  <a:lnTo>
                    <a:pt x="110" y="193"/>
                  </a:lnTo>
                  <a:lnTo>
                    <a:pt x="112" y="196"/>
                  </a:lnTo>
                  <a:lnTo>
                    <a:pt x="114" y="198"/>
                  </a:lnTo>
                  <a:lnTo>
                    <a:pt x="116" y="201"/>
                  </a:lnTo>
                  <a:lnTo>
                    <a:pt x="118" y="204"/>
                  </a:lnTo>
                  <a:lnTo>
                    <a:pt x="120" y="206"/>
                  </a:lnTo>
                  <a:lnTo>
                    <a:pt x="122" y="209"/>
                  </a:lnTo>
                  <a:lnTo>
                    <a:pt x="124" y="211"/>
                  </a:lnTo>
                  <a:lnTo>
                    <a:pt x="126" y="214"/>
                  </a:lnTo>
                  <a:lnTo>
                    <a:pt x="128" y="217"/>
                  </a:lnTo>
                  <a:lnTo>
                    <a:pt x="130" y="219"/>
                  </a:lnTo>
                  <a:lnTo>
                    <a:pt x="132" y="222"/>
                  </a:lnTo>
                  <a:lnTo>
                    <a:pt x="134" y="224"/>
                  </a:lnTo>
                  <a:lnTo>
                    <a:pt x="136" y="226"/>
                  </a:lnTo>
                  <a:lnTo>
                    <a:pt x="138" y="229"/>
                  </a:lnTo>
                  <a:lnTo>
                    <a:pt x="140" y="231"/>
                  </a:lnTo>
                  <a:lnTo>
                    <a:pt x="142" y="234"/>
                  </a:lnTo>
                  <a:lnTo>
                    <a:pt x="144" y="236"/>
                  </a:lnTo>
                  <a:lnTo>
                    <a:pt x="146" y="238"/>
                  </a:lnTo>
                  <a:lnTo>
                    <a:pt x="148" y="241"/>
                  </a:lnTo>
                  <a:lnTo>
                    <a:pt x="150" y="243"/>
                  </a:lnTo>
                  <a:lnTo>
                    <a:pt x="152" y="245"/>
                  </a:lnTo>
                  <a:lnTo>
                    <a:pt x="154" y="248"/>
                  </a:lnTo>
                  <a:lnTo>
                    <a:pt x="156" y="250"/>
                  </a:lnTo>
                  <a:lnTo>
                    <a:pt x="158" y="252"/>
                  </a:lnTo>
                  <a:lnTo>
                    <a:pt x="160" y="254"/>
                  </a:lnTo>
                  <a:lnTo>
                    <a:pt x="162" y="257"/>
                  </a:lnTo>
                  <a:lnTo>
                    <a:pt x="164" y="259"/>
                  </a:lnTo>
                  <a:lnTo>
                    <a:pt x="166" y="261"/>
                  </a:lnTo>
                  <a:lnTo>
                    <a:pt x="168" y="263"/>
                  </a:lnTo>
                  <a:lnTo>
                    <a:pt x="170" y="265"/>
                  </a:lnTo>
                  <a:lnTo>
                    <a:pt x="172" y="268"/>
                  </a:lnTo>
                  <a:lnTo>
                    <a:pt x="174" y="270"/>
                  </a:lnTo>
                  <a:lnTo>
                    <a:pt x="176" y="272"/>
                  </a:lnTo>
                  <a:lnTo>
                    <a:pt x="178" y="274"/>
                  </a:lnTo>
                  <a:lnTo>
                    <a:pt x="180" y="276"/>
                  </a:lnTo>
                  <a:lnTo>
                    <a:pt x="182" y="278"/>
                  </a:lnTo>
                  <a:lnTo>
                    <a:pt x="184" y="280"/>
                  </a:lnTo>
                  <a:lnTo>
                    <a:pt x="186" y="282"/>
                  </a:lnTo>
                  <a:lnTo>
                    <a:pt x="188" y="284"/>
                  </a:lnTo>
                  <a:lnTo>
                    <a:pt x="190" y="286"/>
                  </a:lnTo>
                  <a:lnTo>
                    <a:pt x="192" y="288"/>
                  </a:lnTo>
                  <a:lnTo>
                    <a:pt x="194" y="290"/>
                  </a:lnTo>
                  <a:lnTo>
                    <a:pt x="196" y="292"/>
                  </a:lnTo>
                  <a:lnTo>
                    <a:pt x="198" y="294"/>
                  </a:lnTo>
                  <a:lnTo>
                    <a:pt x="200" y="295"/>
                  </a:lnTo>
                  <a:lnTo>
                    <a:pt x="202" y="297"/>
                  </a:lnTo>
                  <a:lnTo>
                    <a:pt x="204" y="299"/>
                  </a:lnTo>
                  <a:lnTo>
                    <a:pt x="206" y="301"/>
                  </a:lnTo>
                  <a:lnTo>
                    <a:pt x="208" y="303"/>
                  </a:lnTo>
                  <a:lnTo>
                    <a:pt x="210" y="305"/>
                  </a:lnTo>
                  <a:lnTo>
                    <a:pt x="212" y="306"/>
                  </a:lnTo>
                  <a:lnTo>
                    <a:pt x="214" y="308"/>
                  </a:lnTo>
                  <a:lnTo>
                    <a:pt x="216" y="310"/>
                  </a:lnTo>
                  <a:lnTo>
                    <a:pt x="218" y="312"/>
                  </a:lnTo>
                  <a:lnTo>
                    <a:pt x="220" y="313"/>
                  </a:lnTo>
                  <a:lnTo>
                    <a:pt x="222" y="315"/>
                  </a:lnTo>
                  <a:lnTo>
                    <a:pt x="224" y="317"/>
                  </a:lnTo>
                  <a:lnTo>
                    <a:pt x="226" y="318"/>
                  </a:lnTo>
                  <a:lnTo>
                    <a:pt x="228" y="320"/>
                  </a:lnTo>
                  <a:lnTo>
                    <a:pt x="230" y="322"/>
                  </a:lnTo>
                  <a:lnTo>
                    <a:pt x="232" y="323"/>
                  </a:lnTo>
                  <a:lnTo>
                    <a:pt x="234" y="325"/>
                  </a:lnTo>
                  <a:lnTo>
                    <a:pt x="236" y="326"/>
                  </a:lnTo>
                  <a:lnTo>
                    <a:pt x="238" y="328"/>
                  </a:lnTo>
                  <a:lnTo>
                    <a:pt x="240" y="329"/>
                  </a:lnTo>
                  <a:lnTo>
                    <a:pt x="242" y="331"/>
                  </a:lnTo>
                  <a:lnTo>
                    <a:pt x="244" y="332"/>
                  </a:lnTo>
                  <a:lnTo>
                    <a:pt x="246" y="334"/>
                  </a:lnTo>
                  <a:lnTo>
                    <a:pt x="248" y="335"/>
                  </a:lnTo>
                  <a:lnTo>
                    <a:pt x="250" y="337"/>
                  </a:lnTo>
                  <a:lnTo>
                    <a:pt x="252" y="338"/>
                  </a:lnTo>
                  <a:lnTo>
                    <a:pt x="254" y="339"/>
                  </a:lnTo>
                  <a:lnTo>
                    <a:pt x="256" y="341"/>
                  </a:lnTo>
                  <a:lnTo>
                    <a:pt x="258" y="342"/>
                  </a:lnTo>
                  <a:lnTo>
                    <a:pt x="260" y="344"/>
                  </a:lnTo>
                  <a:lnTo>
                    <a:pt x="262" y="345"/>
                  </a:lnTo>
                  <a:lnTo>
                    <a:pt x="264" y="346"/>
                  </a:lnTo>
                  <a:lnTo>
                    <a:pt x="266" y="347"/>
                  </a:lnTo>
                  <a:lnTo>
                    <a:pt x="268" y="349"/>
                  </a:lnTo>
                  <a:lnTo>
                    <a:pt x="270" y="350"/>
                  </a:lnTo>
                  <a:lnTo>
                    <a:pt x="272" y="351"/>
                  </a:lnTo>
                  <a:lnTo>
                    <a:pt x="274" y="352"/>
                  </a:lnTo>
                  <a:lnTo>
                    <a:pt x="276" y="354"/>
                  </a:lnTo>
                  <a:lnTo>
                    <a:pt x="278" y="355"/>
                  </a:lnTo>
                  <a:lnTo>
                    <a:pt x="280" y="356"/>
                  </a:lnTo>
                  <a:lnTo>
                    <a:pt x="282" y="357"/>
                  </a:lnTo>
                  <a:lnTo>
                    <a:pt x="284" y="358"/>
                  </a:lnTo>
                  <a:lnTo>
                    <a:pt x="286" y="359"/>
                  </a:lnTo>
                  <a:lnTo>
                    <a:pt x="288" y="360"/>
                  </a:lnTo>
                  <a:lnTo>
                    <a:pt x="290" y="362"/>
                  </a:lnTo>
                  <a:lnTo>
                    <a:pt x="292" y="363"/>
                  </a:lnTo>
                  <a:lnTo>
                    <a:pt x="294" y="364"/>
                  </a:lnTo>
                  <a:lnTo>
                    <a:pt x="296" y="365"/>
                  </a:lnTo>
                  <a:lnTo>
                    <a:pt x="298" y="366"/>
                  </a:lnTo>
                  <a:lnTo>
                    <a:pt x="300" y="367"/>
                  </a:lnTo>
                  <a:lnTo>
                    <a:pt x="302" y="368"/>
                  </a:lnTo>
                  <a:lnTo>
                    <a:pt x="304" y="369"/>
                  </a:lnTo>
                  <a:lnTo>
                    <a:pt x="306" y="370"/>
                  </a:lnTo>
                  <a:lnTo>
                    <a:pt x="308" y="370"/>
                  </a:lnTo>
                  <a:lnTo>
                    <a:pt x="310" y="371"/>
                  </a:lnTo>
                  <a:lnTo>
                    <a:pt x="312" y="372"/>
                  </a:lnTo>
                  <a:lnTo>
                    <a:pt x="314" y="373"/>
                  </a:lnTo>
                  <a:lnTo>
                    <a:pt x="316" y="374"/>
                  </a:lnTo>
                  <a:lnTo>
                    <a:pt x="318" y="375"/>
                  </a:lnTo>
                  <a:lnTo>
                    <a:pt x="320" y="376"/>
                  </a:lnTo>
                  <a:lnTo>
                    <a:pt x="322" y="376"/>
                  </a:lnTo>
                  <a:lnTo>
                    <a:pt x="324" y="377"/>
                  </a:lnTo>
                  <a:lnTo>
                    <a:pt x="326" y="378"/>
                  </a:lnTo>
                  <a:lnTo>
                    <a:pt x="328" y="379"/>
                  </a:lnTo>
                  <a:lnTo>
                    <a:pt x="330" y="379"/>
                  </a:lnTo>
                  <a:lnTo>
                    <a:pt x="332" y="380"/>
                  </a:lnTo>
                  <a:lnTo>
                    <a:pt x="334" y="381"/>
                  </a:lnTo>
                  <a:lnTo>
                    <a:pt x="336" y="381"/>
                  </a:lnTo>
                  <a:lnTo>
                    <a:pt x="338" y="382"/>
                  </a:lnTo>
                  <a:lnTo>
                    <a:pt x="340" y="383"/>
                  </a:lnTo>
                  <a:lnTo>
                    <a:pt x="342" y="383"/>
                  </a:lnTo>
                  <a:lnTo>
                    <a:pt x="344" y="384"/>
                  </a:lnTo>
                  <a:lnTo>
                    <a:pt x="346" y="384"/>
                  </a:lnTo>
                  <a:lnTo>
                    <a:pt x="348" y="385"/>
                  </a:lnTo>
                  <a:lnTo>
                    <a:pt x="350" y="385"/>
                  </a:lnTo>
                  <a:lnTo>
                    <a:pt x="352" y="386"/>
                  </a:lnTo>
                  <a:lnTo>
                    <a:pt x="354" y="386"/>
                  </a:lnTo>
                  <a:lnTo>
                    <a:pt x="356" y="387"/>
                  </a:lnTo>
                  <a:lnTo>
                    <a:pt x="358" y="387"/>
                  </a:lnTo>
                  <a:lnTo>
                    <a:pt x="360" y="388"/>
                  </a:lnTo>
                  <a:lnTo>
                    <a:pt x="362" y="388"/>
                  </a:lnTo>
                  <a:lnTo>
                    <a:pt x="364" y="389"/>
                  </a:lnTo>
                  <a:lnTo>
                    <a:pt x="366" y="389"/>
                  </a:lnTo>
                  <a:lnTo>
                    <a:pt x="368" y="389"/>
                  </a:lnTo>
                  <a:lnTo>
                    <a:pt x="370" y="390"/>
                  </a:lnTo>
                  <a:lnTo>
                    <a:pt x="372" y="390"/>
                  </a:lnTo>
                  <a:lnTo>
                    <a:pt x="374" y="391"/>
                  </a:lnTo>
                  <a:lnTo>
                    <a:pt x="376" y="391"/>
                  </a:lnTo>
                  <a:lnTo>
                    <a:pt x="378" y="391"/>
                  </a:lnTo>
                  <a:lnTo>
                    <a:pt x="380" y="391"/>
                  </a:lnTo>
                  <a:lnTo>
                    <a:pt x="382" y="392"/>
                  </a:lnTo>
                  <a:lnTo>
                    <a:pt x="384" y="392"/>
                  </a:lnTo>
                  <a:lnTo>
                    <a:pt x="386" y="392"/>
                  </a:lnTo>
                  <a:lnTo>
                    <a:pt x="388" y="392"/>
                  </a:lnTo>
                  <a:lnTo>
                    <a:pt x="390" y="392"/>
                  </a:lnTo>
                  <a:lnTo>
                    <a:pt x="392" y="393"/>
                  </a:lnTo>
                  <a:lnTo>
                    <a:pt x="394" y="393"/>
                  </a:lnTo>
                  <a:lnTo>
                    <a:pt x="396" y="393"/>
                  </a:lnTo>
                  <a:lnTo>
                    <a:pt x="398" y="393"/>
                  </a:lnTo>
                  <a:lnTo>
                    <a:pt x="400" y="393"/>
                  </a:lnTo>
                  <a:lnTo>
                    <a:pt x="402" y="393"/>
                  </a:lnTo>
                  <a:lnTo>
                    <a:pt x="404" y="393"/>
                  </a:lnTo>
                  <a:lnTo>
                    <a:pt x="406" y="393"/>
                  </a:lnTo>
                  <a:lnTo>
                    <a:pt x="408" y="393"/>
                  </a:lnTo>
                  <a:lnTo>
                    <a:pt x="410" y="393"/>
                  </a:lnTo>
                  <a:lnTo>
                    <a:pt x="412" y="393"/>
                  </a:lnTo>
                  <a:lnTo>
                    <a:pt x="414" y="393"/>
                  </a:lnTo>
                  <a:lnTo>
                    <a:pt x="416" y="393"/>
                  </a:lnTo>
                  <a:lnTo>
                    <a:pt x="418" y="393"/>
                  </a:lnTo>
                  <a:lnTo>
                    <a:pt x="420" y="393"/>
                  </a:lnTo>
                  <a:lnTo>
                    <a:pt x="422" y="393"/>
                  </a:lnTo>
                  <a:lnTo>
                    <a:pt x="424" y="393"/>
                  </a:lnTo>
                  <a:lnTo>
                    <a:pt x="426" y="393"/>
                  </a:lnTo>
                  <a:lnTo>
                    <a:pt x="428" y="392"/>
                  </a:lnTo>
                  <a:lnTo>
                    <a:pt x="430" y="392"/>
                  </a:lnTo>
                  <a:lnTo>
                    <a:pt x="432" y="392"/>
                  </a:lnTo>
                  <a:lnTo>
                    <a:pt x="434" y="392"/>
                  </a:lnTo>
                  <a:lnTo>
                    <a:pt x="436" y="392"/>
                  </a:lnTo>
                  <a:lnTo>
                    <a:pt x="438" y="391"/>
                  </a:lnTo>
                  <a:lnTo>
                    <a:pt x="440" y="391"/>
                  </a:lnTo>
                  <a:lnTo>
                    <a:pt x="442" y="391"/>
                  </a:lnTo>
                  <a:lnTo>
                    <a:pt x="444" y="391"/>
                  </a:lnTo>
                  <a:lnTo>
                    <a:pt x="446" y="390"/>
                  </a:lnTo>
                  <a:lnTo>
                    <a:pt x="448" y="390"/>
                  </a:lnTo>
                  <a:lnTo>
                    <a:pt x="450" y="389"/>
                  </a:lnTo>
                  <a:lnTo>
                    <a:pt x="452" y="389"/>
                  </a:lnTo>
                  <a:lnTo>
                    <a:pt x="454" y="389"/>
                  </a:lnTo>
                  <a:lnTo>
                    <a:pt x="456" y="388"/>
                  </a:lnTo>
                  <a:lnTo>
                    <a:pt x="458" y="388"/>
                  </a:lnTo>
                  <a:lnTo>
                    <a:pt x="460" y="387"/>
                  </a:lnTo>
                  <a:lnTo>
                    <a:pt x="462" y="387"/>
                  </a:lnTo>
                  <a:lnTo>
                    <a:pt x="464" y="386"/>
                  </a:lnTo>
                  <a:lnTo>
                    <a:pt x="466" y="386"/>
                  </a:lnTo>
                  <a:lnTo>
                    <a:pt x="468" y="385"/>
                  </a:lnTo>
                  <a:lnTo>
                    <a:pt x="470" y="385"/>
                  </a:lnTo>
                  <a:lnTo>
                    <a:pt x="472" y="384"/>
                  </a:lnTo>
                  <a:lnTo>
                    <a:pt x="474" y="384"/>
                  </a:lnTo>
                  <a:lnTo>
                    <a:pt x="476" y="383"/>
                  </a:lnTo>
                  <a:lnTo>
                    <a:pt x="478" y="383"/>
                  </a:lnTo>
                  <a:lnTo>
                    <a:pt x="480" y="382"/>
                  </a:lnTo>
                  <a:lnTo>
                    <a:pt x="482" y="381"/>
                  </a:lnTo>
                  <a:lnTo>
                    <a:pt x="484" y="381"/>
                  </a:lnTo>
                  <a:lnTo>
                    <a:pt x="486" y="380"/>
                  </a:lnTo>
                  <a:lnTo>
                    <a:pt x="488" y="379"/>
                  </a:lnTo>
                  <a:lnTo>
                    <a:pt x="490" y="379"/>
                  </a:lnTo>
                  <a:lnTo>
                    <a:pt x="492" y="378"/>
                  </a:lnTo>
                  <a:lnTo>
                    <a:pt x="494" y="377"/>
                  </a:lnTo>
                  <a:lnTo>
                    <a:pt x="496" y="376"/>
                  </a:lnTo>
                  <a:lnTo>
                    <a:pt x="498" y="376"/>
                  </a:lnTo>
                  <a:lnTo>
                    <a:pt x="500" y="375"/>
                  </a:lnTo>
                  <a:lnTo>
                    <a:pt x="502" y="374"/>
                  </a:lnTo>
                  <a:lnTo>
                    <a:pt x="504" y="373"/>
                  </a:lnTo>
                  <a:lnTo>
                    <a:pt x="506" y="372"/>
                  </a:lnTo>
                  <a:lnTo>
                    <a:pt x="508" y="371"/>
                  </a:lnTo>
                  <a:lnTo>
                    <a:pt x="510" y="370"/>
                  </a:lnTo>
                  <a:lnTo>
                    <a:pt x="512" y="370"/>
                  </a:lnTo>
                  <a:lnTo>
                    <a:pt x="514" y="369"/>
                  </a:lnTo>
                  <a:lnTo>
                    <a:pt x="516" y="368"/>
                  </a:lnTo>
                  <a:lnTo>
                    <a:pt x="518" y="367"/>
                  </a:lnTo>
                  <a:lnTo>
                    <a:pt x="520" y="366"/>
                  </a:lnTo>
                  <a:lnTo>
                    <a:pt x="522" y="365"/>
                  </a:lnTo>
                  <a:lnTo>
                    <a:pt x="524" y="364"/>
                  </a:lnTo>
                  <a:lnTo>
                    <a:pt x="526" y="363"/>
                  </a:lnTo>
                  <a:lnTo>
                    <a:pt x="528" y="362"/>
                  </a:lnTo>
                  <a:lnTo>
                    <a:pt x="530" y="360"/>
                  </a:lnTo>
                  <a:lnTo>
                    <a:pt x="532" y="359"/>
                  </a:lnTo>
                  <a:lnTo>
                    <a:pt x="534" y="358"/>
                  </a:lnTo>
                  <a:lnTo>
                    <a:pt x="536" y="357"/>
                  </a:lnTo>
                  <a:lnTo>
                    <a:pt x="538" y="356"/>
                  </a:lnTo>
                  <a:lnTo>
                    <a:pt x="540" y="355"/>
                  </a:lnTo>
                  <a:lnTo>
                    <a:pt x="542" y="354"/>
                  </a:lnTo>
                  <a:lnTo>
                    <a:pt x="544" y="352"/>
                  </a:lnTo>
                  <a:lnTo>
                    <a:pt x="546" y="351"/>
                  </a:lnTo>
                  <a:lnTo>
                    <a:pt x="548" y="350"/>
                  </a:lnTo>
                  <a:lnTo>
                    <a:pt x="550" y="349"/>
                  </a:lnTo>
                  <a:lnTo>
                    <a:pt x="552" y="347"/>
                  </a:lnTo>
                  <a:lnTo>
                    <a:pt x="554" y="346"/>
                  </a:lnTo>
                  <a:lnTo>
                    <a:pt x="556" y="345"/>
                  </a:lnTo>
                  <a:lnTo>
                    <a:pt x="558" y="344"/>
                  </a:lnTo>
                  <a:lnTo>
                    <a:pt x="560" y="342"/>
                  </a:lnTo>
                  <a:lnTo>
                    <a:pt x="562" y="341"/>
                  </a:lnTo>
                  <a:lnTo>
                    <a:pt x="564" y="339"/>
                  </a:lnTo>
                  <a:lnTo>
                    <a:pt x="566" y="338"/>
                  </a:lnTo>
                  <a:lnTo>
                    <a:pt x="568" y="337"/>
                  </a:lnTo>
                  <a:lnTo>
                    <a:pt x="570" y="335"/>
                  </a:lnTo>
                  <a:lnTo>
                    <a:pt x="572" y="334"/>
                  </a:lnTo>
                  <a:lnTo>
                    <a:pt x="574" y="332"/>
                  </a:lnTo>
                  <a:lnTo>
                    <a:pt x="576" y="331"/>
                  </a:lnTo>
                  <a:lnTo>
                    <a:pt x="578" y="329"/>
                  </a:lnTo>
                  <a:lnTo>
                    <a:pt x="580" y="328"/>
                  </a:lnTo>
                  <a:lnTo>
                    <a:pt x="582" y="326"/>
                  </a:lnTo>
                  <a:lnTo>
                    <a:pt x="584" y="325"/>
                  </a:lnTo>
                  <a:lnTo>
                    <a:pt x="586" y="323"/>
                  </a:lnTo>
                  <a:lnTo>
                    <a:pt x="588" y="322"/>
                  </a:lnTo>
                  <a:lnTo>
                    <a:pt x="590" y="320"/>
                  </a:lnTo>
                  <a:lnTo>
                    <a:pt x="592" y="318"/>
                  </a:lnTo>
                  <a:lnTo>
                    <a:pt x="594" y="317"/>
                  </a:lnTo>
                  <a:lnTo>
                    <a:pt x="596" y="315"/>
                  </a:lnTo>
                  <a:lnTo>
                    <a:pt x="598" y="313"/>
                  </a:lnTo>
                  <a:lnTo>
                    <a:pt x="600" y="312"/>
                  </a:lnTo>
                  <a:lnTo>
                    <a:pt x="602" y="310"/>
                  </a:lnTo>
                  <a:lnTo>
                    <a:pt x="604" y="308"/>
                  </a:lnTo>
                  <a:lnTo>
                    <a:pt x="606" y="306"/>
                  </a:lnTo>
                  <a:lnTo>
                    <a:pt x="608" y="305"/>
                  </a:lnTo>
                  <a:lnTo>
                    <a:pt x="610" y="303"/>
                  </a:lnTo>
                  <a:lnTo>
                    <a:pt x="612" y="301"/>
                  </a:lnTo>
                  <a:lnTo>
                    <a:pt x="614" y="299"/>
                  </a:lnTo>
                  <a:lnTo>
                    <a:pt x="616" y="297"/>
                  </a:lnTo>
                  <a:lnTo>
                    <a:pt x="618" y="295"/>
                  </a:lnTo>
                  <a:lnTo>
                    <a:pt x="620" y="294"/>
                  </a:lnTo>
                  <a:lnTo>
                    <a:pt x="622" y="292"/>
                  </a:lnTo>
                  <a:lnTo>
                    <a:pt x="624" y="290"/>
                  </a:lnTo>
                  <a:lnTo>
                    <a:pt x="626" y="288"/>
                  </a:lnTo>
                  <a:lnTo>
                    <a:pt x="628" y="286"/>
                  </a:lnTo>
                  <a:lnTo>
                    <a:pt x="630" y="284"/>
                  </a:lnTo>
                  <a:lnTo>
                    <a:pt x="632" y="282"/>
                  </a:lnTo>
                  <a:lnTo>
                    <a:pt x="634" y="280"/>
                  </a:lnTo>
                  <a:lnTo>
                    <a:pt x="636" y="278"/>
                  </a:lnTo>
                  <a:lnTo>
                    <a:pt x="638" y="276"/>
                  </a:lnTo>
                  <a:lnTo>
                    <a:pt x="640" y="274"/>
                  </a:lnTo>
                  <a:lnTo>
                    <a:pt x="642" y="272"/>
                  </a:lnTo>
                  <a:lnTo>
                    <a:pt x="644" y="270"/>
                  </a:lnTo>
                  <a:lnTo>
                    <a:pt x="646" y="268"/>
                  </a:lnTo>
                  <a:lnTo>
                    <a:pt x="648" y="265"/>
                  </a:lnTo>
                  <a:lnTo>
                    <a:pt x="650" y="263"/>
                  </a:lnTo>
                  <a:lnTo>
                    <a:pt x="652" y="261"/>
                  </a:lnTo>
                  <a:lnTo>
                    <a:pt x="654" y="259"/>
                  </a:lnTo>
                  <a:lnTo>
                    <a:pt x="656" y="257"/>
                  </a:lnTo>
                  <a:lnTo>
                    <a:pt x="658" y="254"/>
                  </a:lnTo>
                  <a:lnTo>
                    <a:pt x="660" y="252"/>
                  </a:lnTo>
                  <a:lnTo>
                    <a:pt x="662" y="250"/>
                  </a:lnTo>
                  <a:lnTo>
                    <a:pt x="664" y="248"/>
                  </a:lnTo>
                  <a:lnTo>
                    <a:pt x="666" y="245"/>
                  </a:lnTo>
                  <a:lnTo>
                    <a:pt x="668" y="243"/>
                  </a:lnTo>
                  <a:lnTo>
                    <a:pt x="670" y="241"/>
                  </a:lnTo>
                  <a:lnTo>
                    <a:pt x="672" y="238"/>
                  </a:lnTo>
                  <a:lnTo>
                    <a:pt x="674" y="236"/>
                  </a:lnTo>
                  <a:lnTo>
                    <a:pt x="676" y="234"/>
                  </a:lnTo>
                  <a:lnTo>
                    <a:pt x="678" y="231"/>
                  </a:lnTo>
                  <a:lnTo>
                    <a:pt x="680" y="229"/>
                  </a:lnTo>
                  <a:lnTo>
                    <a:pt x="682" y="226"/>
                  </a:lnTo>
                  <a:lnTo>
                    <a:pt x="684" y="224"/>
                  </a:lnTo>
                  <a:lnTo>
                    <a:pt x="686" y="222"/>
                  </a:lnTo>
                  <a:lnTo>
                    <a:pt x="688" y="219"/>
                  </a:lnTo>
                  <a:lnTo>
                    <a:pt x="690" y="217"/>
                  </a:lnTo>
                  <a:lnTo>
                    <a:pt x="692" y="214"/>
                  </a:lnTo>
                  <a:lnTo>
                    <a:pt x="694" y="211"/>
                  </a:lnTo>
                  <a:lnTo>
                    <a:pt x="696" y="209"/>
                  </a:lnTo>
                  <a:lnTo>
                    <a:pt x="698" y="206"/>
                  </a:lnTo>
                  <a:lnTo>
                    <a:pt x="700" y="204"/>
                  </a:lnTo>
                  <a:lnTo>
                    <a:pt x="702" y="201"/>
                  </a:lnTo>
                  <a:lnTo>
                    <a:pt x="704" y="198"/>
                  </a:lnTo>
                  <a:lnTo>
                    <a:pt x="706" y="196"/>
                  </a:lnTo>
                  <a:lnTo>
                    <a:pt x="708" y="193"/>
                  </a:lnTo>
                  <a:lnTo>
                    <a:pt x="710" y="190"/>
                  </a:lnTo>
                  <a:lnTo>
                    <a:pt x="712" y="188"/>
                  </a:lnTo>
                  <a:lnTo>
                    <a:pt x="714" y="185"/>
                  </a:lnTo>
                  <a:lnTo>
                    <a:pt x="716" y="182"/>
                  </a:lnTo>
                  <a:lnTo>
                    <a:pt x="718" y="180"/>
                  </a:lnTo>
                  <a:lnTo>
                    <a:pt x="720" y="177"/>
                  </a:lnTo>
                  <a:lnTo>
                    <a:pt x="722" y="174"/>
                  </a:lnTo>
                  <a:lnTo>
                    <a:pt x="724" y="171"/>
                  </a:lnTo>
                  <a:lnTo>
                    <a:pt x="726" y="168"/>
                  </a:lnTo>
                  <a:lnTo>
                    <a:pt x="728" y="165"/>
                  </a:lnTo>
                  <a:lnTo>
                    <a:pt x="730" y="163"/>
                  </a:lnTo>
                  <a:lnTo>
                    <a:pt x="732" y="160"/>
                  </a:lnTo>
                  <a:lnTo>
                    <a:pt x="734" y="157"/>
                  </a:lnTo>
                  <a:lnTo>
                    <a:pt x="736" y="154"/>
                  </a:lnTo>
                  <a:lnTo>
                    <a:pt x="738" y="151"/>
                  </a:lnTo>
                  <a:lnTo>
                    <a:pt x="740" y="148"/>
                  </a:lnTo>
                  <a:lnTo>
                    <a:pt x="742" y="145"/>
                  </a:lnTo>
                  <a:lnTo>
                    <a:pt x="744" y="142"/>
                  </a:lnTo>
                  <a:lnTo>
                    <a:pt x="746" y="139"/>
                  </a:lnTo>
                  <a:lnTo>
                    <a:pt x="748" y="136"/>
                  </a:lnTo>
                  <a:lnTo>
                    <a:pt x="750" y="133"/>
                  </a:lnTo>
                  <a:lnTo>
                    <a:pt x="752" y="130"/>
                  </a:lnTo>
                  <a:lnTo>
                    <a:pt x="754" y="127"/>
                  </a:lnTo>
                  <a:lnTo>
                    <a:pt x="756" y="124"/>
                  </a:lnTo>
                  <a:lnTo>
                    <a:pt x="758" y="121"/>
                  </a:lnTo>
                  <a:lnTo>
                    <a:pt x="760" y="117"/>
                  </a:lnTo>
                  <a:lnTo>
                    <a:pt x="762" y="114"/>
                  </a:lnTo>
                  <a:lnTo>
                    <a:pt x="764" y="111"/>
                  </a:lnTo>
                  <a:lnTo>
                    <a:pt x="766" y="108"/>
                  </a:lnTo>
                  <a:lnTo>
                    <a:pt x="768" y="105"/>
                  </a:lnTo>
                  <a:lnTo>
                    <a:pt x="770" y="102"/>
                  </a:lnTo>
                  <a:lnTo>
                    <a:pt x="772" y="98"/>
                  </a:lnTo>
                  <a:lnTo>
                    <a:pt x="774" y="95"/>
                  </a:lnTo>
                  <a:lnTo>
                    <a:pt x="776" y="92"/>
                  </a:lnTo>
                  <a:lnTo>
                    <a:pt x="778" y="88"/>
                  </a:lnTo>
                  <a:lnTo>
                    <a:pt x="780" y="85"/>
                  </a:lnTo>
                  <a:lnTo>
                    <a:pt x="782" y="82"/>
                  </a:lnTo>
                  <a:lnTo>
                    <a:pt x="784" y="79"/>
                  </a:lnTo>
                  <a:lnTo>
                    <a:pt x="786" y="75"/>
                  </a:lnTo>
                  <a:lnTo>
                    <a:pt x="788" y="72"/>
                  </a:lnTo>
                  <a:lnTo>
                    <a:pt x="790" y="68"/>
                  </a:lnTo>
                  <a:lnTo>
                    <a:pt x="792" y="65"/>
                  </a:lnTo>
                  <a:lnTo>
                    <a:pt x="794" y="61"/>
                  </a:lnTo>
                  <a:lnTo>
                    <a:pt x="796" y="58"/>
                  </a:lnTo>
                  <a:lnTo>
                    <a:pt x="798" y="55"/>
                  </a:lnTo>
                  <a:lnTo>
                    <a:pt x="800" y="51"/>
                  </a:lnTo>
                  <a:lnTo>
                    <a:pt x="802" y="48"/>
                  </a:lnTo>
                  <a:lnTo>
                    <a:pt x="804" y="44"/>
                  </a:lnTo>
                  <a:lnTo>
                    <a:pt x="806" y="40"/>
                  </a:lnTo>
                  <a:lnTo>
                    <a:pt x="808" y="37"/>
                  </a:lnTo>
                  <a:lnTo>
                    <a:pt x="810" y="33"/>
                  </a:lnTo>
                  <a:lnTo>
                    <a:pt x="812" y="30"/>
                  </a:lnTo>
                  <a:lnTo>
                    <a:pt x="814" y="26"/>
                  </a:lnTo>
                  <a:lnTo>
                    <a:pt x="816" y="22"/>
                  </a:lnTo>
                  <a:lnTo>
                    <a:pt x="818" y="19"/>
                  </a:lnTo>
                  <a:lnTo>
                    <a:pt x="820" y="15"/>
                  </a:lnTo>
                  <a:lnTo>
                    <a:pt x="822" y="11"/>
                  </a:lnTo>
                  <a:lnTo>
                    <a:pt x="824" y="8"/>
                  </a:lnTo>
                  <a:lnTo>
                    <a:pt x="826" y="4"/>
                  </a:lnTo>
                  <a:lnTo>
                    <a:pt x="828"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2" name="Freeform 45">
              <a:extLst>
                <a:ext uri="{FF2B5EF4-FFF2-40B4-BE49-F238E27FC236}">
                  <a16:creationId xmlns:a16="http://schemas.microsoft.com/office/drawing/2014/main" id="{66E46B1C-D1D0-4528-B58E-CEB0B0754F11}"/>
                </a:ext>
              </a:extLst>
            </p:cNvPr>
            <p:cNvSpPr>
              <a:spLocks/>
            </p:cNvSpPr>
            <p:nvPr/>
          </p:nvSpPr>
          <p:spPr bwMode="auto">
            <a:xfrm>
              <a:off x="3100388" y="1106488"/>
              <a:ext cx="39688" cy="180975"/>
            </a:xfrm>
            <a:custGeom>
              <a:avLst/>
              <a:gdLst>
                <a:gd name="T0" fmla="*/ 10 w 10"/>
                <a:gd name="T1" fmla="*/ 19 h 19"/>
                <a:gd name="T2" fmla="*/ 8 w 10"/>
                <a:gd name="T3" fmla="*/ 15 h 19"/>
                <a:gd name="T4" fmla="*/ 6 w 10"/>
                <a:gd name="T5" fmla="*/ 11 h 19"/>
                <a:gd name="T6" fmla="*/ 4 w 10"/>
                <a:gd name="T7" fmla="*/ 8 h 19"/>
                <a:gd name="T8" fmla="*/ 2 w 10"/>
                <a:gd name="T9" fmla="*/ 4 h 19"/>
                <a:gd name="T10" fmla="*/ 0 w 10"/>
                <a:gd name="T11" fmla="*/ 0 h 19"/>
              </a:gdLst>
              <a:ahLst/>
              <a:cxnLst>
                <a:cxn ang="0">
                  <a:pos x="T0" y="T1"/>
                </a:cxn>
                <a:cxn ang="0">
                  <a:pos x="T2" y="T3"/>
                </a:cxn>
                <a:cxn ang="0">
                  <a:pos x="T4" y="T5"/>
                </a:cxn>
                <a:cxn ang="0">
                  <a:pos x="T6" y="T7"/>
                </a:cxn>
                <a:cxn ang="0">
                  <a:pos x="T8" y="T9"/>
                </a:cxn>
                <a:cxn ang="0">
                  <a:pos x="T10" y="T11"/>
                </a:cxn>
              </a:cxnLst>
              <a:rect l="0" t="0" r="r" b="b"/>
              <a:pathLst>
                <a:path w="10" h="19">
                  <a:moveTo>
                    <a:pt x="10" y="19"/>
                  </a:moveTo>
                  <a:lnTo>
                    <a:pt x="8" y="15"/>
                  </a:lnTo>
                  <a:lnTo>
                    <a:pt x="6" y="11"/>
                  </a:lnTo>
                  <a:lnTo>
                    <a:pt x="4" y="8"/>
                  </a:lnTo>
                  <a:lnTo>
                    <a:pt x="2" y="4"/>
                  </a:lnTo>
                  <a:lnTo>
                    <a:pt x="0" y="0"/>
                  </a:lnTo>
                </a:path>
              </a:pathLst>
            </a:custGeom>
            <a:noFill/>
            <a:ln w="381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76" name="Content Placeholder 2">
            <a:extLst>
              <a:ext uri="{FF2B5EF4-FFF2-40B4-BE49-F238E27FC236}">
                <a16:creationId xmlns:a16="http://schemas.microsoft.com/office/drawing/2014/main" id="{7A97DBE2-FE62-4865-83A3-C15DC78E1C31}"/>
              </a:ext>
            </a:extLst>
          </p:cNvPr>
          <p:cNvSpPr txBox="1">
            <a:spLocks/>
          </p:cNvSpPr>
          <p:nvPr/>
        </p:nvSpPr>
        <p:spPr>
          <a:xfrm>
            <a:off x="504873" y="4889464"/>
            <a:ext cx="3228109" cy="443345"/>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b="1" u="sng" dirty="0">
                <a:solidFill>
                  <a:srgbClr val="FF0000"/>
                </a:solidFill>
              </a:rPr>
              <a:t>General Form:</a:t>
            </a:r>
          </a:p>
          <a:p>
            <a:pPr marL="0" indent="0">
              <a:buFont typeface="Wingdings"/>
              <a:buNone/>
            </a:pPr>
            <a:endParaRPr lang="en-CA" dirty="0">
              <a:solidFill>
                <a:srgbClr val="FF0000"/>
              </a:solidFill>
            </a:endParaRPr>
          </a:p>
        </p:txBody>
      </p:sp>
      <p:graphicFrame>
        <p:nvGraphicFramePr>
          <p:cNvPr id="77" name="Object 76">
            <a:extLst>
              <a:ext uri="{FF2B5EF4-FFF2-40B4-BE49-F238E27FC236}">
                <a16:creationId xmlns:a16="http://schemas.microsoft.com/office/drawing/2014/main" id="{93C94FFD-9E11-4A10-BACC-C9B0DCD592AD}"/>
              </a:ext>
            </a:extLst>
          </p:cNvPr>
          <p:cNvGraphicFramePr>
            <a:graphicFrameLocks noChangeAspect="1"/>
          </p:cNvGraphicFramePr>
          <p:nvPr/>
        </p:nvGraphicFramePr>
        <p:xfrm>
          <a:off x="185725" y="5894119"/>
          <a:ext cx="2124075" cy="374650"/>
        </p:xfrm>
        <a:graphic>
          <a:graphicData uri="http://schemas.openxmlformats.org/presentationml/2006/ole">
            <mc:AlternateContent xmlns:mc="http://schemas.openxmlformats.org/markup-compatibility/2006">
              <mc:Choice xmlns:v="urn:schemas-microsoft-com:vml" Requires="v">
                <p:oleObj name="Equation" r:id="rId26" imgW="1002960" imgH="177480" progId="Equation.DSMT4">
                  <p:embed/>
                </p:oleObj>
              </mc:Choice>
              <mc:Fallback>
                <p:oleObj name="Equation" r:id="rId26" imgW="1002960" imgH="177480" progId="Equation.DSMT4">
                  <p:embed/>
                  <p:pic>
                    <p:nvPicPr>
                      <p:cNvPr id="77" name="Object 76">
                        <a:extLst>
                          <a:ext uri="{FF2B5EF4-FFF2-40B4-BE49-F238E27FC236}">
                            <a16:creationId xmlns:a16="http://schemas.microsoft.com/office/drawing/2014/main" id="{93C94FFD-9E11-4A10-BACC-C9B0DCD592AD}"/>
                          </a:ext>
                        </a:extLst>
                      </p:cNvPr>
                      <p:cNvPicPr/>
                      <p:nvPr/>
                    </p:nvPicPr>
                    <p:blipFill>
                      <a:blip r:embed="rId27"/>
                      <a:stretch>
                        <a:fillRect/>
                      </a:stretch>
                    </p:blipFill>
                    <p:spPr>
                      <a:xfrm>
                        <a:off x="185725" y="5894119"/>
                        <a:ext cx="2124075" cy="37465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D89A7A19-1545-4465-B08B-6D7F36EDF223}"/>
              </a:ext>
            </a:extLst>
          </p:cNvPr>
          <p:cNvGraphicFramePr>
            <a:graphicFrameLocks noChangeAspect="1"/>
          </p:cNvGraphicFramePr>
          <p:nvPr/>
        </p:nvGraphicFramePr>
        <p:xfrm>
          <a:off x="263139" y="5320467"/>
          <a:ext cx="3711575" cy="482600"/>
        </p:xfrm>
        <a:graphic>
          <a:graphicData uri="http://schemas.openxmlformats.org/presentationml/2006/ole">
            <mc:AlternateContent xmlns:mc="http://schemas.openxmlformats.org/markup-compatibility/2006">
              <mc:Choice xmlns:v="urn:schemas-microsoft-com:vml" Requires="v">
                <p:oleObj name="Equation" r:id="rId28" imgW="1752480" imgH="228600" progId="Equation.DSMT4">
                  <p:embed/>
                </p:oleObj>
              </mc:Choice>
              <mc:Fallback>
                <p:oleObj name="Equation" r:id="rId28" imgW="1752480" imgH="228600" progId="Equation.DSMT4">
                  <p:embed/>
                  <p:pic>
                    <p:nvPicPr>
                      <p:cNvPr id="78" name="Object 77">
                        <a:extLst>
                          <a:ext uri="{FF2B5EF4-FFF2-40B4-BE49-F238E27FC236}">
                            <a16:creationId xmlns:a16="http://schemas.microsoft.com/office/drawing/2014/main" id="{D89A7A19-1545-4465-B08B-6D7F36EDF223}"/>
                          </a:ext>
                        </a:extLst>
                      </p:cNvPr>
                      <p:cNvPicPr/>
                      <p:nvPr/>
                    </p:nvPicPr>
                    <p:blipFill>
                      <a:blip r:embed="rId29"/>
                      <a:stretch>
                        <a:fillRect/>
                      </a:stretch>
                    </p:blipFill>
                    <p:spPr>
                      <a:xfrm>
                        <a:off x="263139" y="5320467"/>
                        <a:ext cx="3711575" cy="48260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F08FCFDB-3429-41AD-9AC5-A79E9F02EACC}"/>
              </a:ext>
            </a:extLst>
          </p:cNvPr>
          <p:cNvGraphicFramePr>
            <a:graphicFrameLocks noChangeAspect="1"/>
          </p:cNvGraphicFramePr>
          <p:nvPr>
            <p:extLst>
              <p:ext uri="{D42A27DB-BD31-4B8C-83A1-F6EECF244321}">
                <p14:modId xmlns:p14="http://schemas.microsoft.com/office/powerpoint/2010/main" val="2314740834"/>
              </p:ext>
            </p:extLst>
          </p:nvPr>
        </p:nvGraphicFramePr>
        <p:xfrm>
          <a:off x="8010610" y="1583333"/>
          <a:ext cx="449580" cy="437217"/>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60" name="Object 59">
                        <a:extLst>
                          <a:ext uri="{FF2B5EF4-FFF2-40B4-BE49-F238E27FC236}">
                            <a16:creationId xmlns:a16="http://schemas.microsoft.com/office/drawing/2014/main" id="{F08FCFDB-3429-41AD-9AC5-A79E9F02EACC}"/>
                          </a:ext>
                        </a:extLst>
                      </p:cNvPr>
                      <p:cNvPicPr/>
                      <p:nvPr/>
                    </p:nvPicPr>
                    <p:blipFill>
                      <a:blip r:embed="rId5"/>
                      <a:stretch>
                        <a:fillRect/>
                      </a:stretch>
                    </p:blipFill>
                    <p:spPr>
                      <a:xfrm>
                        <a:off x="8010610" y="1583333"/>
                        <a:ext cx="449580" cy="43721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8694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80">
                                          <p:stCondLst>
                                            <p:cond delay="0"/>
                                          </p:stCondLst>
                                        </p:cTn>
                                        <p:tgtEl>
                                          <p:spTgt spid="24"/>
                                        </p:tgtEl>
                                      </p:cBhvr>
                                    </p:animEffect>
                                    <p:anim calcmode="lin" valueType="num">
                                      <p:cBhvr>
                                        <p:cTn id="5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2" dur="26">
                                          <p:stCondLst>
                                            <p:cond delay="650"/>
                                          </p:stCondLst>
                                        </p:cTn>
                                        <p:tgtEl>
                                          <p:spTgt spid="24"/>
                                        </p:tgtEl>
                                      </p:cBhvr>
                                      <p:to x="100000" y="60000"/>
                                    </p:animScale>
                                    <p:animScale>
                                      <p:cBhvr>
                                        <p:cTn id="63" dur="166" decel="50000">
                                          <p:stCondLst>
                                            <p:cond delay="676"/>
                                          </p:stCondLst>
                                        </p:cTn>
                                        <p:tgtEl>
                                          <p:spTgt spid="24"/>
                                        </p:tgtEl>
                                      </p:cBhvr>
                                      <p:to x="100000" y="100000"/>
                                    </p:animScale>
                                    <p:animScale>
                                      <p:cBhvr>
                                        <p:cTn id="64" dur="26">
                                          <p:stCondLst>
                                            <p:cond delay="1312"/>
                                          </p:stCondLst>
                                        </p:cTn>
                                        <p:tgtEl>
                                          <p:spTgt spid="24"/>
                                        </p:tgtEl>
                                      </p:cBhvr>
                                      <p:to x="100000" y="80000"/>
                                    </p:animScale>
                                    <p:animScale>
                                      <p:cBhvr>
                                        <p:cTn id="65" dur="166" decel="50000">
                                          <p:stCondLst>
                                            <p:cond delay="1338"/>
                                          </p:stCondLst>
                                        </p:cTn>
                                        <p:tgtEl>
                                          <p:spTgt spid="24"/>
                                        </p:tgtEl>
                                      </p:cBhvr>
                                      <p:to x="100000" y="100000"/>
                                    </p:animScale>
                                    <p:animScale>
                                      <p:cBhvr>
                                        <p:cTn id="66" dur="26">
                                          <p:stCondLst>
                                            <p:cond delay="1642"/>
                                          </p:stCondLst>
                                        </p:cTn>
                                        <p:tgtEl>
                                          <p:spTgt spid="24"/>
                                        </p:tgtEl>
                                      </p:cBhvr>
                                      <p:to x="100000" y="90000"/>
                                    </p:animScale>
                                    <p:animScale>
                                      <p:cBhvr>
                                        <p:cTn id="67" dur="166" decel="50000">
                                          <p:stCondLst>
                                            <p:cond delay="1668"/>
                                          </p:stCondLst>
                                        </p:cTn>
                                        <p:tgtEl>
                                          <p:spTgt spid="24"/>
                                        </p:tgtEl>
                                      </p:cBhvr>
                                      <p:to x="100000" y="100000"/>
                                    </p:animScale>
                                    <p:animScale>
                                      <p:cBhvr>
                                        <p:cTn id="68" dur="26">
                                          <p:stCondLst>
                                            <p:cond delay="1808"/>
                                          </p:stCondLst>
                                        </p:cTn>
                                        <p:tgtEl>
                                          <p:spTgt spid="24"/>
                                        </p:tgtEl>
                                      </p:cBhvr>
                                      <p:to x="100000" y="95000"/>
                                    </p:animScale>
                                    <p:animScale>
                                      <p:cBhvr>
                                        <p:cTn id="69" dur="166" decel="50000">
                                          <p:stCondLst>
                                            <p:cond delay="1834"/>
                                          </p:stCondLst>
                                        </p:cTn>
                                        <p:tgtEl>
                                          <p:spTgt spid="2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right)">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left)">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up)">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wipe(right)">
                                      <p:cBhvr>
                                        <p:cTn id="129" dur="500"/>
                                        <p:tgtEl>
                                          <p:spTgt spid="4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wipe(down)">
                                      <p:cBhvr>
                                        <p:cTn id="134" dur="500"/>
                                        <p:tgtEl>
                                          <p:spTgt spid="4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left)">
                                      <p:cBhvr>
                                        <p:cTn id="139" dur="5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left)">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wipe(left)">
                                      <p:cBhvr>
                                        <p:cTn id="149" dur="2000"/>
                                        <p:tgtEl>
                                          <p:spTgt spid="4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nodeType="click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ipe(right)">
                                      <p:cBhvr>
                                        <p:cTn id="154" dur="2000"/>
                                        <p:tgtEl>
                                          <p:spTgt spid="5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500"/>
                                        <p:tgtEl>
                                          <p:spTgt spid="53"/>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wipe(down)">
                                      <p:cBhvr>
                                        <p:cTn id="164" dur="580">
                                          <p:stCondLst>
                                            <p:cond delay="0"/>
                                          </p:stCondLst>
                                        </p:cTn>
                                        <p:tgtEl>
                                          <p:spTgt spid="54"/>
                                        </p:tgtEl>
                                      </p:cBhvr>
                                    </p:animEffect>
                                    <p:anim calcmode="lin" valueType="num">
                                      <p:cBhvr>
                                        <p:cTn id="165"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70" dur="26">
                                          <p:stCondLst>
                                            <p:cond delay="650"/>
                                          </p:stCondLst>
                                        </p:cTn>
                                        <p:tgtEl>
                                          <p:spTgt spid="54"/>
                                        </p:tgtEl>
                                      </p:cBhvr>
                                      <p:to x="100000" y="60000"/>
                                    </p:animScale>
                                    <p:animScale>
                                      <p:cBhvr>
                                        <p:cTn id="171" dur="166" decel="50000">
                                          <p:stCondLst>
                                            <p:cond delay="676"/>
                                          </p:stCondLst>
                                        </p:cTn>
                                        <p:tgtEl>
                                          <p:spTgt spid="54"/>
                                        </p:tgtEl>
                                      </p:cBhvr>
                                      <p:to x="100000" y="100000"/>
                                    </p:animScale>
                                    <p:animScale>
                                      <p:cBhvr>
                                        <p:cTn id="172" dur="26">
                                          <p:stCondLst>
                                            <p:cond delay="1312"/>
                                          </p:stCondLst>
                                        </p:cTn>
                                        <p:tgtEl>
                                          <p:spTgt spid="54"/>
                                        </p:tgtEl>
                                      </p:cBhvr>
                                      <p:to x="100000" y="80000"/>
                                    </p:animScale>
                                    <p:animScale>
                                      <p:cBhvr>
                                        <p:cTn id="173" dur="166" decel="50000">
                                          <p:stCondLst>
                                            <p:cond delay="1338"/>
                                          </p:stCondLst>
                                        </p:cTn>
                                        <p:tgtEl>
                                          <p:spTgt spid="54"/>
                                        </p:tgtEl>
                                      </p:cBhvr>
                                      <p:to x="100000" y="100000"/>
                                    </p:animScale>
                                    <p:animScale>
                                      <p:cBhvr>
                                        <p:cTn id="174" dur="26">
                                          <p:stCondLst>
                                            <p:cond delay="1642"/>
                                          </p:stCondLst>
                                        </p:cTn>
                                        <p:tgtEl>
                                          <p:spTgt spid="54"/>
                                        </p:tgtEl>
                                      </p:cBhvr>
                                      <p:to x="100000" y="90000"/>
                                    </p:animScale>
                                    <p:animScale>
                                      <p:cBhvr>
                                        <p:cTn id="175" dur="166" decel="50000">
                                          <p:stCondLst>
                                            <p:cond delay="1668"/>
                                          </p:stCondLst>
                                        </p:cTn>
                                        <p:tgtEl>
                                          <p:spTgt spid="54"/>
                                        </p:tgtEl>
                                      </p:cBhvr>
                                      <p:to x="100000" y="100000"/>
                                    </p:animScale>
                                    <p:animScale>
                                      <p:cBhvr>
                                        <p:cTn id="176" dur="26">
                                          <p:stCondLst>
                                            <p:cond delay="1808"/>
                                          </p:stCondLst>
                                        </p:cTn>
                                        <p:tgtEl>
                                          <p:spTgt spid="54"/>
                                        </p:tgtEl>
                                      </p:cBhvr>
                                      <p:to x="100000" y="95000"/>
                                    </p:animScale>
                                    <p:animScale>
                                      <p:cBhvr>
                                        <p:cTn id="177" dur="166" decel="50000">
                                          <p:stCondLst>
                                            <p:cond delay="1834"/>
                                          </p:stCondLst>
                                        </p:cTn>
                                        <p:tgtEl>
                                          <p:spTgt spid="54"/>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fade">
                                      <p:cBhvr>
                                        <p:cTn id="182" dur="500"/>
                                        <p:tgtEl>
                                          <p:spTgt spid="1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nodeType="click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wipe(down)">
                                      <p:cBhvr>
                                        <p:cTn id="187" dur="500"/>
                                        <p:tgtEl>
                                          <p:spTgt spid="56"/>
                                        </p:tgtEl>
                                      </p:cBhvr>
                                    </p:animEffect>
                                  </p:childTnLst>
                                </p:cTn>
                              </p:par>
                            </p:childTnLst>
                          </p:cTn>
                        </p:par>
                        <p:par>
                          <p:cTn id="188" fill="hold">
                            <p:stCondLst>
                              <p:cond delay="500"/>
                            </p:stCondLst>
                            <p:childTnLst>
                              <p:par>
                                <p:cTn id="189" presetID="22" presetClass="entr" presetSubtype="1" fill="hold" nodeType="after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wipe(up)">
                                      <p:cBhvr>
                                        <p:cTn id="191" dur="500"/>
                                        <p:tgtEl>
                                          <p:spTgt spid="5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fade">
                                      <p:cBhvr>
                                        <p:cTn id="196" dur="500"/>
                                        <p:tgtEl>
                                          <p:spTgt spid="58"/>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64"/>
                                        </p:tgtEl>
                                        <p:attrNameLst>
                                          <p:attrName>style.visibility</p:attrName>
                                        </p:attrNameLst>
                                      </p:cBhvr>
                                      <p:to>
                                        <p:strVal val="visible"/>
                                      </p:to>
                                    </p:set>
                                    <p:animEffect transition="in" filter="fade">
                                      <p:cBhvr>
                                        <p:cTn id="201" dur="500"/>
                                        <p:tgtEl>
                                          <p:spTgt spid="64"/>
                                        </p:tgtEl>
                                      </p:cBhvr>
                                    </p:animEffec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grpId="0" nodeType="click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wipe(down)">
                                      <p:cBhvr>
                                        <p:cTn id="206" dur="580">
                                          <p:stCondLst>
                                            <p:cond delay="0"/>
                                          </p:stCondLst>
                                        </p:cTn>
                                        <p:tgtEl>
                                          <p:spTgt spid="65"/>
                                        </p:tgtEl>
                                      </p:cBhvr>
                                    </p:animEffect>
                                    <p:anim calcmode="lin" valueType="num">
                                      <p:cBhvr>
                                        <p:cTn id="20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12" dur="26">
                                          <p:stCondLst>
                                            <p:cond delay="650"/>
                                          </p:stCondLst>
                                        </p:cTn>
                                        <p:tgtEl>
                                          <p:spTgt spid="65"/>
                                        </p:tgtEl>
                                      </p:cBhvr>
                                      <p:to x="100000" y="60000"/>
                                    </p:animScale>
                                    <p:animScale>
                                      <p:cBhvr>
                                        <p:cTn id="213" dur="166" decel="50000">
                                          <p:stCondLst>
                                            <p:cond delay="676"/>
                                          </p:stCondLst>
                                        </p:cTn>
                                        <p:tgtEl>
                                          <p:spTgt spid="65"/>
                                        </p:tgtEl>
                                      </p:cBhvr>
                                      <p:to x="100000" y="100000"/>
                                    </p:animScale>
                                    <p:animScale>
                                      <p:cBhvr>
                                        <p:cTn id="214" dur="26">
                                          <p:stCondLst>
                                            <p:cond delay="1312"/>
                                          </p:stCondLst>
                                        </p:cTn>
                                        <p:tgtEl>
                                          <p:spTgt spid="65"/>
                                        </p:tgtEl>
                                      </p:cBhvr>
                                      <p:to x="100000" y="80000"/>
                                    </p:animScale>
                                    <p:animScale>
                                      <p:cBhvr>
                                        <p:cTn id="215" dur="166" decel="50000">
                                          <p:stCondLst>
                                            <p:cond delay="1338"/>
                                          </p:stCondLst>
                                        </p:cTn>
                                        <p:tgtEl>
                                          <p:spTgt spid="65"/>
                                        </p:tgtEl>
                                      </p:cBhvr>
                                      <p:to x="100000" y="100000"/>
                                    </p:animScale>
                                    <p:animScale>
                                      <p:cBhvr>
                                        <p:cTn id="216" dur="26">
                                          <p:stCondLst>
                                            <p:cond delay="1642"/>
                                          </p:stCondLst>
                                        </p:cTn>
                                        <p:tgtEl>
                                          <p:spTgt spid="65"/>
                                        </p:tgtEl>
                                      </p:cBhvr>
                                      <p:to x="100000" y="90000"/>
                                    </p:animScale>
                                    <p:animScale>
                                      <p:cBhvr>
                                        <p:cTn id="217" dur="166" decel="50000">
                                          <p:stCondLst>
                                            <p:cond delay="1668"/>
                                          </p:stCondLst>
                                        </p:cTn>
                                        <p:tgtEl>
                                          <p:spTgt spid="65"/>
                                        </p:tgtEl>
                                      </p:cBhvr>
                                      <p:to x="100000" y="100000"/>
                                    </p:animScale>
                                    <p:animScale>
                                      <p:cBhvr>
                                        <p:cTn id="218" dur="26">
                                          <p:stCondLst>
                                            <p:cond delay="1808"/>
                                          </p:stCondLst>
                                        </p:cTn>
                                        <p:tgtEl>
                                          <p:spTgt spid="65"/>
                                        </p:tgtEl>
                                      </p:cBhvr>
                                      <p:to x="100000" y="95000"/>
                                    </p:animScale>
                                    <p:animScale>
                                      <p:cBhvr>
                                        <p:cTn id="219" dur="166" decel="50000">
                                          <p:stCondLst>
                                            <p:cond delay="1834"/>
                                          </p:stCondLst>
                                        </p:cTn>
                                        <p:tgtEl>
                                          <p:spTgt spid="65"/>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nodeType="clickEffect">
                                  <p:stCondLst>
                                    <p:cond delay="0"/>
                                  </p:stCondLst>
                                  <p:childTnLst>
                                    <p:set>
                                      <p:cBhvr>
                                        <p:cTn id="223" dur="1" fill="hold">
                                          <p:stCondLst>
                                            <p:cond delay="0"/>
                                          </p:stCondLst>
                                        </p:cTn>
                                        <p:tgtEl>
                                          <p:spTgt spid="66"/>
                                        </p:tgtEl>
                                        <p:attrNameLst>
                                          <p:attrName>style.visibility</p:attrName>
                                        </p:attrNameLst>
                                      </p:cBhvr>
                                      <p:to>
                                        <p:strVal val="visible"/>
                                      </p:to>
                                    </p:set>
                                    <p:animEffect transition="in" filter="wipe(up)">
                                      <p:cBhvr>
                                        <p:cTn id="224" dur="500"/>
                                        <p:tgtEl>
                                          <p:spTgt spid="66"/>
                                        </p:tgtEl>
                                      </p:cBhvr>
                                    </p:animEffect>
                                  </p:childTnLst>
                                </p:cTn>
                              </p:par>
                            </p:childTnLst>
                          </p:cTn>
                        </p:par>
                        <p:par>
                          <p:cTn id="225" fill="hold">
                            <p:stCondLst>
                              <p:cond delay="500"/>
                            </p:stCondLst>
                            <p:childTnLst>
                              <p:par>
                                <p:cTn id="226" presetID="22" presetClass="entr" presetSubtype="4" fill="hold" nodeType="afterEffect">
                                  <p:stCondLst>
                                    <p:cond delay="0"/>
                                  </p:stCondLst>
                                  <p:childTnLst>
                                    <p:set>
                                      <p:cBhvr>
                                        <p:cTn id="227" dur="1" fill="hold">
                                          <p:stCondLst>
                                            <p:cond delay="0"/>
                                          </p:stCondLst>
                                        </p:cTn>
                                        <p:tgtEl>
                                          <p:spTgt spid="68"/>
                                        </p:tgtEl>
                                        <p:attrNameLst>
                                          <p:attrName>style.visibility</p:attrName>
                                        </p:attrNameLst>
                                      </p:cBhvr>
                                      <p:to>
                                        <p:strVal val="visible"/>
                                      </p:to>
                                    </p:set>
                                    <p:animEffect transition="in" filter="wipe(down)">
                                      <p:cBhvr>
                                        <p:cTn id="228" dur="500"/>
                                        <p:tgtEl>
                                          <p:spTgt spid="68"/>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70"/>
                                        </p:tgtEl>
                                        <p:attrNameLst>
                                          <p:attrName>style.visibility</p:attrName>
                                        </p:attrNameLst>
                                      </p:cBhvr>
                                      <p:to>
                                        <p:strVal val="visible"/>
                                      </p:to>
                                    </p:set>
                                    <p:animEffect transition="in" filter="fade">
                                      <p:cBhvr>
                                        <p:cTn id="233" dur="500"/>
                                        <p:tgtEl>
                                          <p:spTgt spid="70"/>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73"/>
                                        </p:tgtEl>
                                        <p:attrNameLst>
                                          <p:attrName>style.visibility</p:attrName>
                                        </p:attrNameLst>
                                      </p:cBhvr>
                                      <p:to>
                                        <p:strVal val="visible"/>
                                      </p:to>
                                    </p:set>
                                    <p:animEffect transition="in" filter="fade">
                                      <p:cBhvr>
                                        <p:cTn id="238" dur="500"/>
                                        <p:tgtEl>
                                          <p:spTgt spid="73"/>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75"/>
                                        </p:tgtEl>
                                        <p:attrNameLst>
                                          <p:attrName>style.visibility</p:attrName>
                                        </p:attrNameLst>
                                      </p:cBhvr>
                                      <p:to>
                                        <p:strVal val="visible"/>
                                      </p:to>
                                    </p:set>
                                    <p:animEffect transition="in" filter="fade">
                                      <p:cBhvr>
                                        <p:cTn id="243" dur="500"/>
                                        <p:tgtEl>
                                          <p:spTgt spid="75"/>
                                        </p:tgtEl>
                                      </p:cBhvr>
                                    </p:animEffect>
                                  </p:childTnLst>
                                </p:cTn>
                              </p:par>
                              <p:par>
                                <p:cTn id="244" presetID="10" presetClass="entr" presetSubtype="0" fill="hold" nodeType="withEffect">
                                  <p:stCondLst>
                                    <p:cond delay="0"/>
                                  </p:stCondLst>
                                  <p:childTnLst>
                                    <p:set>
                                      <p:cBhvr>
                                        <p:cTn id="245" dur="1" fill="hold">
                                          <p:stCondLst>
                                            <p:cond delay="0"/>
                                          </p:stCondLst>
                                        </p:cTn>
                                        <p:tgtEl>
                                          <p:spTgt spid="74"/>
                                        </p:tgtEl>
                                        <p:attrNameLst>
                                          <p:attrName>style.visibility</p:attrName>
                                        </p:attrNameLst>
                                      </p:cBhvr>
                                      <p:to>
                                        <p:strVal val="visible"/>
                                      </p:to>
                                    </p:set>
                                    <p:animEffect transition="in" filter="fade">
                                      <p:cBhvr>
                                        <p:cTn id="246" dur="500"/>
                                        <p:tgtEl>
                                          <p:spTgt spid="7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xit" presetSubtype="0" fill="hold" nodeType="clickEffect">
                                  <p:stCondLst>
                                    <p:cond delay="0"/>
                                  </p:stCondLst>
                                  <p:childTnLst>
                                    <p:animEffect transition="out" filter="fade">
                                      <p:cBhvr>
                                        <p:cTn id="250" dur="500"/>
                                        <p:tgtEl>
                                          <p:spTgt spid="56"/>
                                        </p:tgtEl>
                                      </p:cBhvr>
                                    </p:animEffect>
                                    <p:set>
                                      <p:cBhvr>
                                        <p:cTn id="251" dur="1" fill="hold">
                                          <p:stCondLst>
                                            <p:cond delay="499"/>
                                          </p:stCondLst>
                                        </p:cTn>
                                        <p:tgtEl>
                                          <p:spTgt spid="56"/>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57"/>
                                        </p:tgtEl>
                                      </p:cBhvr>
                                    </p:animEffect>
                                    <p:set>
                                      <p:cBhvr>
                                        <p:cTn id="254" dur="1" fill="hold">
                                          <p:stCondLst>
                                            <p:cond delay="499"/>
                                          </p:stCondLst>
                                        </p:cTn>
                                        <p:tgtEl>
                                          <p:spTgt spid="57"/>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66"/>
                                        </p:tgtEl>
                                      </p:cBhvr>
                                    </p:animEffect>
                                    <p:set>
                                      <p:cBhvr>
                                        <p:cTn id="257" dur="1" fill="hold">
                                          <p:stCondLst>
                                            <p:cond delay="499"/>
                                          </p:stCondLst>
                                        </p:cTn>
                                        <p:tgtEl>
                                          <p:spTgt spid="66"/>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68"/>
                                        </p:tgtEl>
                                      </p:cBhvr>
                                    </p:animEffect>
                                    <p:set>
                                      <p:cBhvr>
                                        <p:cTn id="260" dur="1" fill="hold">
                                          <p:stCondLst>
                                            <p:cond delay="499"/>
                                          </p:stCondLst>
                                        </p:cTn>
                                        <p:tgtEl>
                                          <p:spTgt spid="68"/>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0" presetClass="exit" presetSubtype="0" fill="hold" grpId="1" nodeType="clickEffect">
                                  <p:stCondLst>
                                    <p:cond delay="0"/>
                                  </p:stCondLst>
                                  <p:childTnLst>
                                    <p:animEffect transition="out" filter="fade">
                                      <p:cBhvr>
                                        <p:cTn id="264" dur="500"/>
                                        <p:tgtEl>
                                          <p:spTgt spid="54"/>
                                        </p:tgtEl>
                                      </p:cBhvr>
                                    </p:animEffect>
                                    <p:set>
                                      <p:cBhvr>
                                        <p:cTn id="265" dur="1" fill="hold">
                                          <p:stCondLst>
                                            <p:cond delay="499"/>
                                          </p:stCondLst>
                                        </p:cTn>
                                        <p:tgtEl>
                                          <p:spTgt spid="54"/>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14"/>
                                        </p:tgtEl>
                                      </p:cBhvr>
                                    </p:animEffect>
                                    <p:set>
                                      <p:cBhvr>
                                        <p:cTn id="268" dur="1" fill="hold">
                                          <p:stCondLst>
                                            <p:cond delay="499"/>
                                          </p:stCondLst>
                                        </p:cTn>
                                        <p:tgtEl>
                                          <p:spTgt spid="14"/>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64"/>
                                        </p:tgtEl>
                                      </p:cBhvr>
                                    </p:animEffect>
                                    <p:set>
                                      <p:cBhvr>
                                        <p:cTn id="271" dur="1" fill="hold">
                                          <p:stCondLst>
                                            <p:cond delay="499"/>
                                          </p:stCondLst>
                                        </p:cTn>
                                        <p:tgtEl>
                                          <p:spTgt spid="64"/>
                                        </p:tgtEl>
                                        <p:attrNameLst>
                                          <p:attrName>style.visibility</p:attrName>
                                        </p:attrNameLst>
                                      </p:cBhvr>
                                      <p:to>
                                        <p:strVal val="hidden"/>
                                      </p:to>
                                    </p:set>
                                  </p:childTnLst>
                                </p:cTn>
                              </p:par>
                              <p:par>
                                <p:cTn id="272" presetID="10" presetClass="exit" presetSubtype="0" fill="hold" grpId="1" nodeType="withEffect">
                                  <p:stCondLst>
                                    <p:cond delay="0"/>
                                  </p:stCondLst>
                                  <p:childTnLst>
                                    <p:animEffect transition="out" filter="fade">
                                      <p:cBhvr>
                                        <p:cTn id="273" dur="500"/>
                                        <p:tgtEl>
                                          <p:spTgt spid="65"/>
                                        </p:tgtEl>
                                      </p:cBhvr>
                                    </p:animEffect>
                                    <p:set>
                                      <p:cBhvr>
                                        <p:cTn id="274" dur="1" fill="hold">
                                          <p:stCondLst>
                                            <p:cond delay="499"/>
                                          </p:stCondLst>
                                        </p:cTn>
                                        <p:tgtEl>
                                          <p:spTgt spid="65"/>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9"/>
                                        </p:tgtEl>
                                      </p:cBhvr>
                                    </p:animEffect>
                                    <p:set>
                                      <p:cBhvr>
                                        <p:cTn id="279" dur="1" fill="hold">
                                          <p:stCondLst>
                                            <p:cond delay="499"/>
                                          </p:stCondLst>
                                        </p:cTn>
                                        <p:tgtEl>
                                          <p:spTgt spid="9"/>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10"/>
                                        </p:tgtEl>
                                      </p:cBhvr>
                                    </p:animEffect>
                                    <p:set>
                                      <p:cBhvr>
                                        <p:cTn id="282" dur="1" fill="hold">
                                          <p:stCondLst>
                                            <p:cond delay="499"/>
                                          </p:stCondLst>
                                        </p:cTn>
                                        <p:tgtEl>
                                          <p:spTgt spid="10"/>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500"/>
                                        <p:tgtEl>
                                          <p:spTgt spid="11"/>
                                        </p:tgtEl>
                                      </p:cBhvr>
                                    </p:animEffect>
                                    <p:set>
                                      <p:cBhvr>
                                        <p:cTn id="285" dur="1" fill="hold">
                                          <p:stCondLst>
                                            <p:cond delay="499"/>
                                          </p:stCondLst>
                                        </p:cTn>
                                        <p:tgtEl>
                                          <p:spTgt spid="11"/>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500"/>
                                        <p:tgtEl>
                                          <p:spTgt spid="12"/>
                                        </p:tgtEl>
                                      </p:cBhvr>
                                    </p:animEffect>
                                    <p:set>
                                      <p:cBhvr>
                                        <p:cTn id="288" dur="1" fill="hold">
                                          <p:stCondLst>
                                            <p:cond delay="499"/>
                                          </p:stCondLst>
                                        </p:cTn>
                                        <p:tgtEl>
                                          <p:spTgt spid="12"/>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500"/>
                                        <p:tgtEl>
                                          <p:spTgt spid="47"/>
                                        </p:tgtEl>
                                      </p:cBhvr>
                                    </p:animEffect>
                                    <p:set>
                                      <p:cBhvr>
                                        <p:cTn id="291" dur="1" fill="hold">
                                          <p:stCondLst>
                                            <p:cond delay="499"/>
                                          </p:stCondLst>
                                        </p:cTn>
                                        <p:tgtEl>
                                          <p:spTgt spid="47"/>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500"/>
                                        <p:tgtEl>
                                          <p:spTgt spid="50"/>
                                        </p:tgtEl>
                                      </p:cBhvr>
                                    </p:animEffect>
                                    <p:set>
                                      <p:cBhvr>
                                        <p:cTn id="294" dur="1" fill="hold">
                                          <p:stCondLst>
                                            <p:cond delay="499"/>
                                          </p:stCondLst>
                                        </p:cTn>
                                        <p:tgtEl>
                                          <p:spTgt spid="5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26" presetClass="entr" presetSubtype="0" fill="hold" grpId="0" nodeType="clickEffect">
                                  <p:stCondLst>
                                    <p:cond delay="0"/>
                                  </p:stCondLst>
                                  <p:childTnLst>
                                    <p:set>
                                      <p:cBhvr>
                                        <p:cTn id="298" dur="1" fill="hold">
                                          <p:stCondLst>
                                            <p:cond delay="0"/>
                                          </p:stCondLst>
                                        </p:cTn>
                                        <p:tgtEl>
                                          <p:spTgt spid="55"/>
                                        </p:tgtEl>
                                        <p:attrNameLst>
                                          <p:attrName>style.visibility</p:attrName>
                                        </p:attrNameLst>
                                      </p:cBhvr>
                                      <p:to>
                                        <p:strVal val="visible"/>
                                      </p:to>
                                    </p:set>
                                    <p:animEffect transition="in" filter="wipe(down)">
                                      <p:cBhvr>
                                        <p:cTn id="299" dur="580">
                                          <p:stCondLst>
                                            <p:cond delay="0"/>
                                          </p:stCondLst>
                                        </p:cTn>
                                        <p:tgtEl>
                                          <p:spTgt spid="55"/>
                                        </p:tgtEl>
                                      </p:cBhvr>
                                    </p:animEffect>
                                    <p:anim calcmode="lin" valueType="num">
                                      <p:cBhvr>
                                        <p:cTn id="30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305" dur="26">
                                          <p:stCondLst>
                                            <p:cond delay="650"/>
                                          </p:stCondLst>
                                        </p:cTn>
                                        <p:tgtEl>
                                          <p:spTgt spid="55"/>
                                        </p:tgtEl>
                                      </p:cBhvr>
                                      <p:to x="100000" y="60000"/>
                                    </p:animScale>
                                    <p:animScale>
                                      <p:cBhvr>
                                        <p:cTn id="306" dur="166" decel="50000">
                                          <p:stCondLst>
                                            <p:cond delay="676"/>
                                          </p:stCondLst>
                                        </p:cTn>
                                        <p:tgtEl>
                                          <p:spTgt spid="55"/>
                                        </p:tgtEl>
                                      </p:cBhvr>
                                      <p:to x="100000" y="100000"/>
                                    </p:animScale>
                                    <p:animScale>
                                      <p:cBhvr>
                                        <p:cTn id="307" dur="26">
                                          <p:stCondLst>
                                            <p:cond delay="1312"/>
                                          </p:stCondLst>
                                        </p:cTn>
                                        <p:tgtEl>
                                          <p:spTgt spid="55"/>
                                        </p:tgtEl>
                                      </p:cBhvr>
                                      <p:to x="100000" y="80000"/>
                                    </p:animScale>
                                    <p:animScale>
                                      <p:cBhvr>
                                        <p:cTn id="308" dur="166" decel="50000">
                                          <p:stCondLst>
                                            <p:cond delay="1338"/>
                                          </p:stCondLst>
                                        </p:cTn>
                                        <p:tgtEl>
                                          <p:spTgt spid="55"/>
                                        </p:tgtEl>
                                      </p:cBhvr>
                                      <p:to x="100000" y="100000"/>
                                    </p:animScale>
                                    <p:animScale>
                                      <p:cBhvr>
                                        <p:cTn id="309" dur="26">
                                          <p:stCondLst>
                                            <p:cond delay="1642"/>
                                          </p:stCondLst>
                                        </p:cTn>
                                        <p:tgtEl>
                                          <p:spTgt spid="55"/>
                                        </p:tgtEl>
                                      </p:cBhvr>
                                      <p:to x="100000" y="90000"/>
                                    </p:animScale>
                                    <p:animScale>
                                      <p:cBhvr>
                                        <p:cTn id="310" dur="166" decel="50000">
                                          <p:stCondLst>
                                            <p:cond delay="1668"/>
                                          </p:stCondLst>
                                        </p:cTn>
                                        <p:tgtEl>
                                          <p:spTgt spid="55"/>
                                        </p:tgtEl>
                                      </p:cBhvr>
                                      <p:to x="100000" y="100000"/>
                                    </p:animScale>
                                    <p:animScale>
                                      <p:cBhvr>
                                        <p:cTn id="311" dur="26">
                                          <p:stCondLst>
                                            <p:cond delay="1808"/>
                                          </p:stCondLst>
                                        </p:cTn>
                                        <p:tgtEl>
                                          <p:spTgt spid="55"/>
                                        </p:tgtEl>
                                      </p:cBhvr>
                                      <p:to x="100000" y="95000"/>
                                    </p:animScale>
                                    <p:animScale>
                                      <p:cBhvr>
                                        <p:cTn id="312" dur="166" decel="50000">
                                          <p:stCondLst>
                                            <p:cond delay="1834"/>
                                          </p:stCondLst>
                                        </p:cTn>
                                        <p:tgtEl>
                                          <p:spTgt spid="55"/>
                                        </p:tgtEl>
                                      </p:cBhvr>
                                      <p:to x="100000" y="100000"/>
                                    </p:animScale>
                                  </p:childTnLst>
                                </p:cTn>
                              </p:par>
                              <p:par>
                                <p:cTn id="313" presetID="26" presetClass="entr" presetSubtype="0" fill="hold" grpId="0" nodeType="withEffect">
                                  <p:stCondLst>
                                    <p:cond delay="0"/>
                                  </p:stCondLst>
                                  <p:childTnLst>
                                    <p:set>
                                      <p:cBhvr>
                                        <p:cTn id="314" dur="1" fill="hold">
                                          <p:stCondLst>
                                            <p:cond delay="0"/>
                                          </p:stCondLst>
                                        </p:cTn>
                                        <p:tgtEl>
                                          <p:spTgt spid="59"/>
                                        </p:tgtEl>
                                        <p:attrNameLst>
                                          <p:attrName>style.visibility</p:attrName>
                                        </p:attrNameLst>
                                      </p:cBhvr>
                                      <p:to>
                                        <p:strVal val="visible"/>
                                      </p:to>
                                    </p:set>
                                    <p:animEffect transition="in" filter="wipe(down)">
                                      <p:cBhvr>
                                        <p:cTn id="315" dur="580">
                                          <p:stCondLst>
                                            <p:cond delay="0"/>
                                          </p:stCondLst>
                                        </p:cTn>
                                        <p:tgtEl>
                                          <p:spTgt spid="59"/>
                                        </p:tgtEl>
                                      </p:cBhvr>
                                    </p:animEffect>
                                    <p:anim calcmode="lin" valueType="num">
                                      <p:cBhvr>
                                        <p:cTn id="316"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321" dur="26">
                                          <p:stCondLst>
                                            <p:cond delay="650"/>
                                          </p:stCondLst>
                                        </p:cTn>
                                        <p:tgtEl>
                                          <p:spTgt spid="59"/>
                                        </p:tgtEl>
                                      </p:cBhvr>
                                      <p:to x="100000" y="60000"/>
                                    </p:animScale>
                                    <p:animScale>
                                      <p:cBhvr>
                                        <p:cTn id="322" dur="166" decel="50000">
                                          <p:stCondLst>
                                            <p:cond delay="676"/>
                                          </p:stCondLst>
                                        </p:cTn>
                                        <p:tgtEl>
                                          <p:spTgt spid="59"/>
                                        </p:tgtEl>
                                      </p:cBhvr>
                                      <p:to x="100000" y="100000"/>
                                    </p:animScale>
                                    <p:animScale>
                                      <p:cBhvr>
                                        <p:cTn id="323" dur="26">
                                          <p:stCondLst>
                                            <p:cond delay="1312"/>
                                          </p:stCondLst>
                                        </p:cTn>
                                        <p:tgtEl>
                                          <p:spTgt spid="59"/>
                                        </p:tgtEl>
                                      </p:cBhvr>
                                      <p:to x="100000" y="80000"/>
                                    </p:animScale>
                                    <p:animScale>
                                      <p:cBhvr>
                                        <p:cTn id="324" dur="166" decel="50000">
                                          <p:stCondLst>
                                            <p:cond delay="1338"/>
                                          </p:stCondLst>
                                        </p:cTn>
                                        <p:tgtEl>
                                          <p:spTgt spid="59"/>
                                        </p:tgtEl>
                                      </p:cBhvr>
                                      <p:to x="100000" y="100000"/>
                                    </p:animScale>
                                    <p:animScale>
                                      <p:cBhvr>
                                        <p:cTn id="325" dur="26">
                                          <p:stCondLst>
                                            <p:cond delay="1642"/>
                                          </p:stCondLst>
                                        </p:cTn>
                                        <p:tgtEl>
                                          <p:spTgt spid="59"/>
                                        </p:tgtEl>
                                      </p:cBhvr>
                                      <p:to x="100000" y="90000"/>
                                    </p:animScale>
                                    <p:animScale>
                                      <p:cBhvr>
                                        <p:cTn id="326" dur="166" decel="50000">
                                          <p:stCondLst>
                                            <p:cond delay="1668"/>
                                          </p:stCondLst>
                                        </p:cTn>
                                        <p:tgtEl>
                                          <p:spTgt spid="59"/>
                                        </p:tgtEl>
                                      </p:cBhvr>
                                      <p:to x="100000" y="100000"/>
                                    </p:animScale>
                                    <p:animScale>
                                      <p:cBhvr>
                                        <p:cTn id="327" dur="26">
                                          <p:stCondLst>
                                            <p:cond delay="1808"/>
                                          </p:stCondLst>
                                        </p:cTn>
                                        <p:tgtEl>
                                          <p:spTgt spid="59"/>
                                        </p:tgtEl>
                                      </p:cBhvr>
                                      <p:to x="100000" y="95000"/>
                                    </p:animScale>
                                    <p:animScale>
                                      <p:cBhvr>
                                        <p:cTn id="328" dur="166" decel="50000">
                                          <p:stCondLst>
                                            <p:cond delay="1834"/>
                                          </p:stCondLst>
                                        </p:cTn>
                                        <p:tgtEl>
                                          <p:spTgt spid="59"/>
                                        </p:tgtEl>
                                      </p:cBhvr>
                                      <p:to x="100000" y="100000"/>
                                    </p:animScale>
                                  </p:childTnLst>
                                </p:cTn>
                              </p:par>
                            </p:childTnLst>
                          </p:cTn>
                        </p:par>
                      </p:childTnLst>
                    </p:cTn>
                  </p:par>
                  <p:par>
                    <p:cTn id="329" fill="hold">
                      <p:stCondLst>
                        <p:cond delay="indefinite"/>
                      </p:stCondLst>
                      <p:childTnLst>
                        <p:par>
                          <p:cTn id="330" fill="hold">
                            <p:stCondLst>
                              <p:cond delay="0"/>
                            </p:stCondLst>
                            <p:childTnLst>
                              <p:par>
                                <p:cTn id="331" presetID="10" presetClass="entr" presetSubtype="0" fill="hold" nodeType="clickEffect">
                                  <p:stCondLst>
                                    <p:cond delay="0"/>
                                  </p:stCondLst>
                                  <p:childTnLst>
                                    <p:set>
                                      <p:cBhvr>
                                        <p:cTn id="332" dur="1" fill="hold">
                                          <p:stCondLst>
                                            <p:cond delay="0"/>
                                          </p:stCondLst>
                                        </p:cTn>
                                        <p:tgtEl>
                                          <p:spTgt spid="60"/>
                                        </p:tgtEl>
                                        <p:attrNameLst>
                                          <p:attrName>style.visibility</p:attrName>
                                        </p:attrNameLst>
                                      </p:cBhvr>
                                      <p:to>
                                        <p:strVal val="visible"/>
                                      </p:to>
                                    </p:set>
                                    <p:animEffect transition="in" filter="fade">
                                      <p:cBhvr>
                                        <p:cTn id="333" dur="500"/>
                                        <p:tgtEl>
                                          <p:spTgt spid="60"/>
                                        </p:tgtEl>
                                      </p:cBhvr>
                                    </p:animEffect>
                                  </p:childTnLst>
                                </p:cTn>
                              </p:par>
                            </p:childTnLst>
                          </p:cTn>
                        </p:par>
                      </p:childTnLst>
                    </p:cTn>
                  </p:par>
                  <p:par>
                    <p:cTn id="334" fill="hold">
                      <p:stCondLst>
                        <p:cond delay="indefinite"/>
                      </p:stCondLst>
                      <p:childTnLst>
                        <p:par>
                          <p:cTn id="335" fill="hold">
                            <p:stCondLst>
                              <p:cond delay="0"/>
                            </p:stCondLst>
                            <p:childTnLst>
                              <p:par>
                                <p:cTn id="336" presetID="10" presetClass="entr" presetSubtype="0" fill="hold" nodeType="clickEffect">
                                  <p:stCondLst>
                                    <p:cond delay="0"/>
                                  </p:stCondLst>
                                  <p:childTnLst>
                                    <p:set>
                                      <p:cBhvr>
                                        <p:cTn id="337" dur="1" fill="hold">
                                          <p:stCondLst>
                                            <p:cond delay="0"/>
                                          </p:stCondLst>
                                        </p:cTn>
                                        <p:tgtEl>
                                          <p:spTgt spid="61"/>
                                        </p:tgtEl>
                                        <p:attrNameLst>
                                          <p:attrName>style.visibility</p:attrName>
                                        </p:attrNameLst>
                                      </p:cBhvr>
                                      <p:to>
                                        <p:strVal val="visible"/>
                                      </p:to>
                                    </p:set>
                                    <p:animEffect transition="in" filter="fade">
                                      <p:cBhvr>
                                        <p:cTn id="338" dur="500"/>
                                        <p:tgtEl>
                                          <p:spTgt spid="61"/>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nodeType="clickEffect">
                                  <p:stCondLst>
                                    <p:cond delay="0"/>
                                  </p:stCondLst>
                                  <p:childTnLst>
                                    <p:set>
                                      <p:cBhvr>
                                        <p:cTn id="342" dur="1" fill="hold">
                                          <p:stCondLst>
                                            <p:cond delay="0"/>
                                          </p:stCondLst>
                                        </p:cTn>
                                        <p:tgtEl>
                                          <p:spTgt spid="62"/>
                                        </p:tgtEl>
                                        <p:attrNameLst>
                                          <p:attrName>style.visibility</p:attrName>
                                        </p:attrNameLst>
                                      </p:cBhvr>
                                      <p:to>
                                        <p:strVal val="visible"/>
                                      </p:to>
                                    </p:set>
                                    <p:animEffect transition="in" filter="wipe(up)">
                                      <p:cBhvr>
                                        <p:cTn id="343" dur="2000"/>
                                        <p:tgtEl>
                                          <p:spTgt spid="62"/>
                                        </p:tgtEl>
                                      </p:cBhvr>
                                    </p:animEffect>
                                  </p:childTnLst>
                                </p:cTn>
                              </p:par>
                            </p:childTnLst>
                          </p:cTn>
                        </p:par>
                      </p:childTnLst>
                    </p:cTn>
                  </p:par>
                  <p:par>
                    <p:cTn id="344" fill="hold">
                      <p:stCondLst>
                        <p:cond delay="indefinite"/>
                      </p:stCondLst>
                      <p:childTnLst>
                        <p:par>
                          <p:cTn id="345" fill="hold">
                            <p:stCondLst>
                              <p:cond delay="0"/>
                            </p:stCondLst>
                            <p:childTnLst>
                              <p:par>
                                <p:cTn id="346" presetID="22" presetClass="entr" presetSubtype="4" fill="hold" nodeType="clickEffect">
                                  <p:stCondLst>
                                    <p:cond delay="0"/>
                                  </p:stCondLst>
                                  <p:childTnLst>
                                    <p:set>
                                      <p:cBhvr>
                                        <p:cTn id="347" dur="1" fill="hold">
                                          <p:stCondLst>
                                            <p:cond delay="0"/>
                                          </p:stCondLst>
                                        </p:cTn>
                                        <p:tgtEl>
                                          <p:spTgt spid="69"/>
                                        </p:tgtEl>
                                        <p:attrNameLst>
                                          <p:attrName>style.visibility</p:attrName>
                                        </p:attrNameLst>
                                      </p:cBhvr>
                                      <p:to>
                                        <p:strVal val="visible"/>
                                      </p:to>
                                    </p:set>
                                    <p:animEffect transition="in" filter="wipe(down)">
                                      <p:cBhvr>
                                        <p:cTn id="348" dur="2000"/>
                                        <p:tgtEl>
                                          <p:spTgt spid="69"/>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76"/>
                                        </p:tgtEl>
                                        <p:attrNameLst>
                                          <p:attrName>style.visibility</p:attrName>
                                        </p:attrNameLst>
                                      </p:cBhvr>
                                      <p:to>
                                        <p:strVal val="visible"/>
                                      </p:to>
                                    </p:set>
                                    <p:animEffect transition="in" filter="fade">
                                      <p:cBhvr>
                                        <p:cTn id="353" dur="500"/>
                                        <p:tgtEl>
                                          <p:spTgt spid="76"/>
                                        </p:tgtEl>
                                      </p:cBhvr>
                                    </p:animEffect>
                                  </p:childTnLst>
                                </p:cTn>
                              </p:par>
                            </p:childTnLst>
                          </p:cTn>
                        </p:par>
                      </p:childTnLst>
                    </p:cTn>
                  </p:par>
                  <p:par>
                    <p:cTn id="354" fill="hold">
                      <p:stCondLst>
                        <p:cond delay="indefinite"/>
                      </p:stCondLst>
                      <p:childTnLst>
                        <p:par>
                          <p:cTn id="355" fill="hold">
                            <p:stCondLst>
                              <p:cond delay="0"/>
                            </p:stCondLst>
                            <p:childTnLst>
                              <p:par>
                                <p:cTn id="356" presetID="10" presetClass="entr" presetSubtype="0" fill="hold" nodeType="clickEffect">
                                  <p:stCondLst>
                                    <p:cond delay="0"/>
                                  </p:stCondLst>
                                  <p:childTnLst>
                                    <p:set>
                                      <p:cBhvr>
                                        <p:cTn id="357" dur="1" fill="hold">
                                          <p:stCondLst>
                                            <p:cond delay="0"/>
                                          </p:stCondLst>
                                        </p:cTn>
                                        <p:tgtEl>
                                          <p:spTgt spid="78"/>
                                        </p:tgtEl>
                                        <p:attrNameLst>
                                          <p:attrName>style.visibility</p:attrName>
                                        </p:attrNameLst>
                                      </p:cBhvr>
                                      <p:to>
                                        <p:strVal val="visible"/>
                                      </p:to>
                                    </p:set>
                                    <p:animEffect transition="in" filter="fade">
                                      <p:cBhvr>
                                        <p:cTn id="358" dur="500"/>
                                        <p:tgtEl>
                                          <p:spTgt spid="78"/>
                                        </p:tgtEl>
                                      </p:cBhvr>
                                    </p:animEffect>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nodeType="clickEffect">
                                  <p:stCondLst>
                                    <p:cond delay="0"/>
                                  </p:stCondLst>
                                  <p:childTnLst>
                                    <p:set>
                                      <p:cBhvr>
                                        <p:cTn id="362" dur="1" fill="hold">
                                          <p:stCondLst>
                                            <p:cond delay="0"/>
                                          </p:stCondLst>
                                        </p:cTn>
                                        <p:tgtEl>
                                          <p:spTgt spid="77"/>
                                        </p:tgtEl>
                                        <p:attrNameLst>
                                          <p:attrName>style.visibility</p:attrName>
                                        </p:attrNameLst>
                                      </p:cBhvr>
                                      <p:to>
                                        <p:strVal val="visible"/>
                                      </p:to>
                                    </p:set>
                                    <p:animEffect transition="in" filter="fade">
                                      <p:cBhvr>
                                        <p:cTn id="3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21" grpId="0"/>
      <p:bldP spid="24" grpId="0" animBg="1"/>
      <p:bldP spid="53" grpId="0" animBg="1"/>
      <p:bldP spid="54" grpId="0" animBg="1"/>
      <p:bldP spid="54" grpId="1" animBg="1"/>
      <p:bldP spid="58" grpId="0" animBg="1"/>
      <p:bldP spid="65" grpId="0" animBg="1"/>
      <p:bldP spid="65" grpId="1" animBg="1"/>
      <p:bldP spid="70" grpId="0" animBg="1"/>
      <p:bldP spid="73" grpId="0" animBg="1"/>
      <p:bldP spid="75" grpId="0"/>
      <p:bldP spid="55" grpId="0" animBg="1"/>
      <p:bldP spid="59" grpId="0" animBg="1"/>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80F1-A6D4-4439-B6CB-B15D579680DD}"/>
              </a:ext>
            </a:extLst>
          </p:cNvPr>
          <p:cNvSpPr>
            <a:spLocks noGrp="1"/>
          </p:cNvSpPr>
          <p:nvPr>
            <p:ph type="title"/>
          </p:nvPr>
        </p:nvSpPr>
        <p:spPr>
          <a:xfrm>
            <a:off x="294198" y="274638"/>
            <a:ext cx="10272202" cy="464833"/>
          </a:xfrm>
        </p:spPr>
        <p:txBody>
          <a:bodyPr>
            <a:normAutofit fontScale="90000"/>
          </a:bodyPr>
          <a:lstStyle/>
          <a:p>
            <a:r>
              <a:rPr lang="en-US" dirty="0"/>
              <a:t>How to Graph Hyperbolas: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7FDAA-A6A8-4F18-93CC-7C2A3CCE0091}"/>
                  </a:ext>
                </a:extLst>
              </p:cNvPr>
              <p:cNvSpPr>
                <a:spLocks noGrp="1"/>
              </p:cNvSpPr>
              <p:nvPr>
                <p:ph sz="quarter" idx="1"/>
              </p:nvPr>
            </p:nvSpPr>
            <p:spPr>
              <a:xfrm>
                <a:off x="291547" y="797118"/>
                <a:ext cx="11539993" cy="6060882"/>
              </a:xfrm>
            </p:spPr>
            <p:txBody>
              <a:bodyPr/>
              <a:lstStyle/>
              <a:p>
                <a:r>
                  <a:rPr lang="en-US" dirty="0"/>
                  <a:t>When graphing Hyperbolas, set the equation in Standard Form and get the center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panose="02040503050406030204" pitchFamily="18" charset="0"/>
                          </a:rPr>
                          <m:t>h</m:t>
                        </m:r>
                        <m:r>
                          <a:rPr lang="en-US" i="1" dirty="0" err="1" smtClean="0">
                            <a:latin typeface="Cambria Math" panose="02040503050406030204" pitchFamily="18" charset="0"/>
                          </a:rPr>
                          <m:t>,</m:t>
                        </m:r>
                        <m:r>
                          <a:rPr lang="en-US" i="1" dirty="0" err="1" smtClean="0">
                            <a:latin typeface="Cambria Math" panose="02040503050406030204" pitchFamily="18" charset="0"/>
                          </a:rPr>
                          <m:t>𝑘</m:t>
                        </m:r>
                      </m:e>
                    </m:d>
                    <m:r>
                      <a:rPr lang="en-US" b="0" i="1" dirty="0" smtClean="0">
                        <a:latin typeface="Cambria Math" panose="02040503050406030204" pitchFamily="18" charset="0"/>
                      </a:rPr>
                      <m:t>                  </m:t>
                    </m:r>
                  </m:oMath>
                </a14:m>
                <a:r>
                  <a:rPr lang="en-US" dirty="0"/>
                  <a:t>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d>
                          </m:e>
                          <m:sup>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𝑎</m:t>
                            </m:r>
                          </m:e>
                          <m:sup>
                            <m:r>
                              <a:rPr lang="en-US" i="1">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𝑘</m:t>
                                </m:r>
                              </m:e>
                            </m:d>
                          </m:e>
                          <m:sup>
                            <m:r>
                              <a:rPr lang="en-US" i="1">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2</m:t>
                            </m:r>
                          </m:sup>
                        </m:sSup>
                      </m:den>
                    </m:f>
                    <m:r>
                      <a:rPr lang="en-US" b="0" i="1" smtClean="0">
                        <a:latin typeface="Cambria Math" panose="02040503050406030204" pitchFamily="18" charset="0"/>
                      </a:rPr>
                      <m:t>=1  </m:t>
                    </m:r>
                  </m:oMath>
                </a14:m>
                <a:r>
                  <a:rPr lang="en-US" dirty="0"/>
                  <a:t>    or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h</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𝑘</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den>
                    </m:f>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oMath>
                </a14:m>
                <a:r>
                  <a:rPr lang="en-US" dirty="0"/>
                  <a:t>   </a:t>
                </a:r>
              </a:p>
              <a:p>
                <a:r>
                  <a:rPr lang="en-US" dirty="0"/>
                  <a:t>Use the values of “a” and “b” to create the “BOX” UP/DOWN – “</a:t>
                </a:r>
                <a14:m>
                  <m:oMath xmlns:m="http://schemas.openxmlformats.org/officeDocument/2006/math">
                    <m:r>
                      <a:rPr lang="en-US" i="1" dirty="0" smtClean="0">
                        <a:latin typeface="Cambria Math" panose="02040503050406030204" pitchFamily="18" charset="0"/>
                      </a:rPr>
                      <m:t>𝑎</m:t>
                    </m:r>
                  </m:oMath>
                </a14:m>
                <a:r>
                  <a:rPr lang="en-US" dirty="0"/>
                  <a:t>” and LEFT/RIGHT – “</a:t>
                </a:r>
                <a14:m>
                  <m:oMath xmlns:m="http://schemas.openxmlformats.org/officeDocument/2006/math">
                    <m:r>
                      <a:rPr lang="en-US" i="1" dirty="0" smtClean="0">
                        <a:latin typeface="Cambria Math" panose="02040503050406030204" pitchFamily="18" charset="0"/>
                      </a:rPr>
                      <m:t>𝑏</m:t>
                    </m:r>
                  </m:oMath>
                </a14:m>
                <a:r>
                  <a:rPr lang="en-US" dirty="0"/>
                  <a:t>”</a:t>
                </a:r>
              </a:p>
              <a:p>
                <a:r>
                  <a:rPr lang="en-US" dirty="0"/>
                  <a:t>Connect the corners of the box to get the asymptotes.  The equations of the asymptotes will be: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𝑏</m:t>
                        </m:r>
                      </m:num>
                      <m:den>
                        <m:r>
                          <a:rPr lang="en-US" b="0" i="1" smtClean="0">
                            <a:latin typeface="Cambria Math" panose="02040503050406030204" pitchFamily="18" charset="0"/>
                            <a:ea typeface="Cambria Math" panose="02040503050406030204" pitchFamily="18" charset="0"/>
                          </a:rPr>
                          <m:t>𝑎</m:t>
                        </m:r>
                      </m:den>
                    </m:f>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e>
                    </m:d>
                  </m:oMath>
                </a14:m>
                <a:endParaRPr lang="en-US" dirty="0"/>
              </a:p>
              <a:p>
                <a:r>
                  <a:rPr lang="en-US" dirty="0"/>
                  <a:t>The asymptotes will be used to determine the end behaviors of the hyperbolas</a:t>
                </a:r>
              </a:p>
              <a:p>
                <a:r>
                  <a:rPr lang="en-US" dirty="0"/>
                  <a:t>Use the equation to determine if the hyperbolas is “VERTICAL” or “Horizontal”</a:t>
                </a:r>
              </a:p>
              <a:p>
                <a:r>
                  <a:rPr lang="en-US" dirty="0"/>
                  <a:t>If the hyperbola is horizontal, the vertices will be: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oMath>
                </a14:m>
                <a:r>
                  <a:rPr lang="en-US" dirty="0"/>
                  <a:t> ,  the foci will be: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h</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e>
                    </m:d>
                  </m:oMath>
                </a14:m>
                <a:r>
                  <a:rPr lang="en-US" dirty="0"/>
                  <a:t> </a:t>
                </a:r>
              </a:p>
              <a:p>
                <a:r>
                  <a:rPr lang="en-US" dirty="0"/>
                  <a:t>If the hyperbola is vertical, the vertices will be: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i="1" smtClean="0">
                            <a:latin typeface="Cambria Math" panose="02040503050406030204" pitchFamily="18" charset="0"/>
                            <a:ea typeface="Cambria Math" panose="02040503050406030204" pitchFamily="18" charset="0"/>
                          </a:rPr>
                          <m:t> </m:t>
                        </m:r>
                      </m:e>
                    </m:d>
                  </m:oMath>
                </a14:m>
                <a:r>
                  <a:rPr lang="en-US" dirty="0"/>
                  <a:t> ,  the foci will be: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e>
                    </m:d>
                  </m:oMath>
                </a14:m>
                <a:r>
                  <a:rPr lang="en-US" dirty="0"/>
                  <a:t> </a:t>
                </a:r>
              </a:p>
            </p:txBody>
          </p:sp>
        </mc:Choice>
        <mc:Fallback xmlns="">
          <p:sp>
            <p:nvSpPr>
              <p:cNvPr id="3" name="Content Placeholder 2">
                <a:extLst>
                  <a:ext uri="{FF2B5EF4-FFF2-40B4-BE49-F238E27FC236}">
                    <a16:creationId xmlns:a16="http://schemas.microsoft.com/office/drawing/2014/main" id="{5D67FDAA-A6A8-4F18-93CC-7C2A3CCE0091}"/>
                  </a:ext>
                </a:extLst>
              </p:cNvPr>
              <p:cNvSpPr>
                <a:spLocks noGrp="1" noRot="1" noChangeAspect="1" noMove="1" noResize="1" noEditPoints="1" noAdjustHandles="1" noChangeArrowheads="1" noChangeShapeType="1" noTextEdit="1"/>
              </p:cNvSpPr>
              <p:nvPr>
                <p:ph sz="quarter" idx="1"/>
              </p:nvPr>
            </p:nvSpPr>
            <p:spPr>
              <a:xfrm>
                <a:off x="291547" y="797118"/>
                <a:ext cx="11539993" cy="6060882"/>
              </a:xfrm>
              <a:blipFill>
                <a:blip r:embed="rId4"/>
                <a:stretch>
                  <a:fillRect l="-264" t="-8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172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4" y="0"/>
            <a:ext cx="7886700" cy="609095"/>
          </a:xfrm>
        </p:spPr>
        <p:txBody>
          <a:bodyPr>
            <a:normAutofit/>
          </a:bodyPr>
          <a:lstStyle/>
          <a:p>
            <a:r>
              <a:rPr lang="en-CA" dirty="0"/>
              <a:t>Components of a Hyperbola</a:t>
            </a:r>
          </a:p>
        </p:txBody>
      </p:sp>
      <p:graphicFrame>
        <p:nvGraphicFramePr>
          <p:cNvPr id="4" name="Object 3"/>
          <p:cNvGraphicFramePr>
            <a:graphicFrameLocks noChangeAspect="1"/>
          </p:cNvGraphicFramePr>
          <p:nvPr>
            <p:extLst>
              <p:ext uri="{D42A27DB-BD31-4B8C-83A1-F6EECF244321}">
                <p14:modId xmlns:p14="http://schemas.microsoft.com/office/powerpoint/2010/main" val="1916309364"/>
              </p:ext>
            </p:extLst>
          </p:nvPr>
        </p:nvGraphicFramePr>
        <p:xfrm>
          <a:off x="1604637" y="599594"/>
          <a:ext cx="2721593" cy="867255"/>
        </p:xfrm>
        <a:graphic>
          <a:graphicData uri="http://schemas.openxmlformats.org/presentationml/2006/ole">
            <mc:AlternateContent xmlns:mc="http://schemas.openxmlformats.org/markup-compatibility/2006">
              <mc:Choice xmlns:v="urn:schemas-microsoft-com:vml" Requires="v">
                <p:oleObj name="Equation" r:id="rId4" imgW="1434960" imgH="457200" progId="Equation.DSMT4">
                  <p:embed/>
                </p:oleObj>
              </mc:Choice>
              <mc:Fallback>
                <p:oleObj name="Equation" r:id="rId4" imgW="1434960" imgH="457200" progId="Equation.DSMT4">
                  <p:embed/>
                  <p:pic>
                    <p:nvPicPr>
                      <p:cNvPr id="4" name="Object 3"/>
                      <p:cNvPicPr/>
                      <p:nvPr/>
                    </p:nvPicPr>
                    <p:blipFill>
                      <a:blip r:embed="rId5"/>
                      <a:stretch>
                        <a:fillRect/>
                      </a:stretch>
                    </p:blipFill>
                    <p:spPr>
                      <a:xfrm>
                        <a:off x="1604637" y="599594"/>
                        <a:ext cx="2721593" cy="867255"/>
                      </a:xfrm>
                      <a:prstGeom prst="rect">
                        <a:avLst/>
                      </a:prstGeom>
                    </p:spPr>
                  </p:pic>
                </p:oleObj>
              </mc:Fallback>
            </mc:AlternateContent>
          </a:graphicData>
        </a:graphic>
      </p:graphicFrame>
      <p:cxnSp>
        <p:nvCxnSpPr>
          <p:cNvPr id="5" name="Straight Arrow Connector 4"/>
          <p:cNvCxnSpPr/>
          <p:nvPr/>
        </p:nvCxnSpPr>
        <p:spPr>
          <a:xfrm flipV="1">
            <a:off x="969826" y="4523142"/>
            <a:ext cx="3539558" cy="9979"/>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5478" y="2562631"/>
            <a:ext cx="11280" cy="2219038"/>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flipH="1">
            <a:off x="3680315" y="1318716"/>
            <a:ext cx="1248343" cy="3659991"/>
            <a:chOff x="4437745" y="2491799"/>
            <a:chExt cx="1706563" cy="2200275"/>
          </a:xfrm>
        </p:grpSpPr>
        <p:sp>
          <p:nvSpPr>
            <p:cNvPr id="11"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13" name="Oval 12"/>
          <p:cNvSpPr/>
          <p:nvPr/>
        </p:nvSpPr>
        <p:spPr>
          <a:xfrm>
            <a:off x="2941288" y="3110669"/>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4" name="Object 13"/>
          <p:cNvGraphicFramePr>
            <a:graphicFrameLocks noChangeAspect="1"/>
          </p:cNvGraphicFramePr>
          <p:nvPr>
            <p:extLst>
              <p:ext uri="{D42A27DB-BD31-4B8C-83A1-F6EECF244321}">
                <p14:modId xmlns:p14="http://schemas.microsoft.com/office/powerpoint/2010/main" val="4030696109"/>
              </p:ext>
            </p:extLst>
          </p:nvPr>
        </p:nvGraphicFramePr>
        <p:xfrm>
          <a:off x="2644144" y="2711769"/>
          <a:ext cx="722313" cy="482600"/>
        </p:xfrm>
        <a:graphic>
          <a:graphicData uri="http://schemas.openxmlformats.org/presentationml/2006/ole">
            <mc:AlternateContent xmlns:mc="http://schemas.openxmlformats.org/markup-compatibility/2006">
              <mc:Choice xmlns:v="urn:schemas-microsoft-com:vml" Requires="v">
                <p:oleObj name="Equation" r:id="rId6" imgW="380880" imgH="253800" progId="Equation.DSMT4">
                  <p:embed/>
                </p:oleObj>
              </mc:Choice>
              <mc:Fallback>
                <p:oleObj name="Equation" r:id="rId6" imgW="380880" imgH="253800" progId="Equation.DSMT4">
                  <p:embed/>
                  <p:pic>
                    <p:nvPicPr>
                      <p:cNvPr id="14" name="Object 13"/>
                      <p:cNvPicPr/>
                      <p:nvPr/>
                    </p:nvPicPr>
                    <p:blipFill>
                      <a:blip r:embed="rId7"/>
                      <a:stretch>
                        <a:fillRect/>
                      </a:stretch>
                    </p:blipFill>
                    <p:spPr>
                      <a:xfrm>
                        <a:off x="2644144" y="2711769"/>
                        <a:ext cx="722313" cy="4826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77977531"/>
              </p:ext>
            </p:extLst>
          </p:nvPr>
        </p:nvGraphicFramePr>
        <p:xfrm>
          <a:off x="1697440" y="5002325"/>
          <a:ext cx="1685926" cy="482600"/>
        </p:xfrm>
        <a:graphic>
          <a:graphicData uri="http://schemas.openxmlformats.org/presentationml/2006/ole">
            <mc:AlternateContent xmlns:mc="http://schemas.openxmlformats.org/markup-compatibility/2006">
              <mc:Choice xmlns:v="urn:schemas-microsoft-com:vml" Requires="v">
                <p:oleObj name="Equation" r:id="rId8" imgW="888840" imgH="253800" progId="Equation.DSMT4">
                  <p:embed/>
                </p:oleObj>
              </mc:Choice>
              <mc:Fallback>
                <p:oleObj name="Equation" r:id="rId8" imgW="888840" imgH="253800" progId="Equation.DSMT4">
                  <p:embed/>
                  <p:pic>
                    <p:nvPicPr>
                      <p:cNvPr id="15" name="Object 14"/>
                      <p:cNvPicPr/>
                      <p:nvPr/>
                    </p:nvPicPr>
                    <p:blipFill>
                      <a:blip r:embed="rId9"/>
                      <a:stretch>
                        <a:fillRect/>
                      </a:stretch>
                    </p:blipFill>
                    <p:spPr>
                      <a:xfrm>
                        <a:off x="1697440" y="5002325"/>
                        <a:ext cx="1685926" cy="482600"/>
                      </a:xfrm>
                      <a:prstGeom prst="rect">
                        <a:avLst/>
                      </a:prstGeom>
                    </p:spPr>
                  </p:pic>
                </p:oleObj>
              </mc:Fallback>
            </mc:AlternateContent>
          </a:graphicData>
        </a:graphic>
      </p:graphicFrame>
      <p:cxnSp>
        <p:nvCxnSpPr>
          <p:cNvPr id="17" name="Straight Arrow Connector 16"/>
          <p:cNvCxnSpPr/>
          <p:nvPr/>
        </p:nvCxnSpPr>
        <p:spPr>
          <a:xfrm>
            <a:off x="3076636" y="3169981"/>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1628157018"/>
              </p:ext>
            </p:extLst>
          </p:nvPr>
        </p:nvGraphicFramePr>
        <p:xfrm>
          <a:off x="3147257" y="3210763"/>
          <a:ext cx="241300" cy="2651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18" name="Object 17"/>
                      <p:cNvPicPr/>
                      <p:nvPr/>
                    </p:nvPicPr>
                    <p:blipFill>
                      <a:blip r:embed="rId11"/>
                      <a:stretch>
                        <a:fillRect/>
                      </a:stretch>
                    </p:blipFill>
                    <p:spPr>
                      <a:xfrm>
                        <a:off x="3147257" y="3210763"/>
                        <a:ext cx="241300" cy="265113"/>
                      </a:xfrm>
                      <a:prstGeom prst="rect">
                        <a:avLst/>
                      </a:prstGeom>
                    </p:spPr>
                  </p:pic>
                </p:oleObj>
              </mc:Fallback>
            </mc:AlternateContent>
          </a:graphicData>
        </a:graphic>
      </p:graphicFrame>
      <p:cxnSp>
        <p:nvCxnSpPr>
          <p:cNvPr id="19" name="Straight Arrow Connector 18"/>
          <p:cNvCxnSpPr/>
          <p:nvPr/>
        </p:nvCxnSpPr>
        <p:spPr>
          <a:xfrm flipH="1">
            <a:off x="2379525" y="3169980"/>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42714871"/>
              </p:ext>
            </p:extLst>
          </p:nvPr>
        </p:nvGraphicFramePr>
        <p:xfrm>
          <a:off x="2594829" y="3221965"/>
          <a:ext cx="241300" cy="2651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20" name="Object 19"/>
                      <p:cNvPicPr/>
                      <p:nvPr/>
                    </p:nvPicPr>
                    <p:blipFill>
                      <a:blip r:embed="rId11"/>
                      <a:stretch>
                        <a:fillRect/>
                      </a:stretch>
                    </p:blipFill>
                    <p:spPr>
                      <a:xfrm>
                        <a:off x="2594829" y="3221965"/>
                        <a:ext cx="241300" cy="265113"/>
                      </a:xfrm>
                      <a:prstGeom prst="rect">
                        <a:avLst/>
                      </a:prstGeom>
                    </p:spPr>
                  </p:pic>
                </p:oleObj>
              </mc:Fallback>
            </mc:AlternateContent>
          </a:graphicData>
        </a:graphic>
      </p:graphicFrame>
      <p:cxnSp>
        <p:nvCxnSpPr>
          <p:cNvPr id="21" name="Straight Arrow Connector 20"/>
          <p:cNvCxnSpPr/>
          <p:nvPr/>
        </p:nvCxnSpPr>
        <p:spPr>
          <a:xfrm rot="16200000">
            <a:off x="2732790" y="2806041"/>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437288549"/>
              </p:ext>
            </p:extLst>
          </p:nvPr>
        </p:nvGraphicFramePr>
        <p:xfrm>
          <a:off x="2809287" y="2704499"/>
          <a:ext cx="241300" cy="336550"/>
        </p:xfrm>
        <a:graphic>
          <a:graphicData uri="http://schemas.openxmlformats.org/presentationml/2006/ole">
            <mc:AlternateContent xmlns:mc="http://schemas.openxmlformats.org/markup-compatibility/2006">
              <mc:Choice xmlns:v="urn:schemas-microsoft-com:vml" Requires="v">
                <p:oleObj name="Equation" r:id="rId13" imgW="126720" imgH="177480" progId="Equation.DSMT4">
                  <p:embed/>
                </p:oleObj>
              </mc:Choice>
              <mc:Fallback>
                <p:oleObj name="Equation" r:id="rId13" imgW="126720" imgH="177480" progId="Equation.DSMT4">
                  <p:embed/>
                  <p:pic>
                    <p:nvPicPr>
                      <p:cNvPr id="22" name="Object 21"/>
                      <p:cNvPicPr/>
                      <p:nvPr/>
                    </p:nvPicPr>
                    <p:blipFill>
                      <a:blip r:embed="rId14"/>
                      <a:stretch>
                        <a:fillRect/>
                      </a:stretch>
                    </p:blipFill>
                    <p:spPr>
                      <a:xfrm>
                        <a:off x="2809287" y="2704499"/>
                        <a:ext cx="241300" cy="336550"/>
                      </a:xfrm>
                      <a:prstGeom prst="rect">
                        <a:avLst/>
                      </a:prstGeom>
                    </p:spPr>
                  </p:pic>
                </p:oleObj>
              </mc:Fallback>
            </mc:AlternateContent>
          </a:graphicData>
        </a:graphic>
      </p:graphicFrame>
      <p:cxnSp>
        <p:nvCxnSpPr>
          <p:cNvPr id="23" name="Straight Arrow Connector 22"/>
          <p:cNvCxnSpPr/>
          <p:nvPr/>
        </p:nvCxnSpPr>
        <p:spPr>
          <a:xfrm rot="5400000" flipV="1">
            <a:off x="2715698" y="3539869"/>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38160228"/>
              </p:ext>
            </p:extLst>
          </p:nvPr>
        </p:nvGraphicFramePr>
        <p:xfrm>
          <a:off x="2763012" y="3361989"/>
          <a:ext cx="241300" cy="336550"/>
        </p:xfrm>
        <a:graphic>
          <a:graphicData uri="http://schemas.openxmlformats.org/presentationml/2006/ole">
            <mc:AlternateContent xmlns:mc="http://schemas.openxmlformats.org/markup-compatibility/2006">
              <mc:Choice xmlns:v="urn:schemas-microsoft-com:vml" Requires="v">
                <p:oleObj name="Equation" r:id="rId15" imgW="126720" imgH="177480" progId="Equation.DSMT4">
                  <p:embed/>
                </p:oleObj>
              </mc:Choice>
              <mc:Fallback>
                <p:oleObj name="Equation" r:id="rId15" imgW="126720" imgH="177480" progId="Equation.DSMT4">
                  <p:embed/>
                  <p:pic>
                    <p:nvPicPr>
                      <p:cNvPr id="24" name="Object 23"/>
                      <p:cNvPicPr/>
                      <p:nvPr/>
                    </p:nvPicPr>
                    <p:blipFill>
                      <a:blip r:embed="rId14"/>
                      <a:stretch>
                        <a:fillRect/>
                      </a:stretch>
                    </p:blipFill>
                    <p:spPr>
                      <a:xfrm>
                        <a:off x="2763012" y="3361989"/>
                        <a:ext cx="241300" cy="336550"/>
                      </a:xfrm>
                      <a:prstGeom prst="rect">
                        <a:avLst/>
                      </a:prstGeom>
                    </p:spPr>
                  </p:pic>
                </p:oleObj>
              </mc:Fallback>
            </mc:AlternateContent>
          </a:graphicData>
        </a:graphic>
      </p:graphicFrame>
      <p:sp>
        <p:nvSpPr>
          <p:cNvPr id="25" name="Rectangle 24"/>
          <p:cNvSpPr/>
          <p:nvPr/>
        </p:nvSpPr>
        <p:spPr>
          <a:xfrm>
            <a:off x="2372759" y="2515386"/>
            <a:ext cx="1271810" cy="1302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Connector 26"/>
          <p:cNvCxnSpPr/>
          <p:nvPr/>
        </p:nvCxnSpPr>
        <p:spPr>
          <a:xfrm flipH="1">
            <a:off x="1144482" y="2147149"/>
            <a:ext cx="2873120" cy="296218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05828" y="1715189"/>
            <a:ext cx="2873120" cy="296218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900140029"/>
              </p:ext>
            </p:extLst>
          </p:nvPr>
        </p:nvGraphicFramePr>
        <p:xfrm>
          <a:off x="3642273" y="5041189"/>
          <a:ext cx="1541463" cy="385762"/>
        </p:xfrm>
        <a:graphic>
          <a:graphicData uri="http://schemas.openxmlformats.org/presentationml/2006/ole">
            <mc:AlternateContent xmlns:mc="http://schemas.openxmlformats.org/markup-compatibility/2006">
              <mc:Choice xmlns:v="urn:schemas-microsoft-com:vml" Requires="v">
                <p:oleObj name="Equation" r:id="rId16" imgW="812520" imgH="203040" progId="Equation.DSMT4">
                  <p:embed/>
                </p:oleObj>
              </mc:Choice>
              <mc:Fallback>
                <p:oleObj name="Equation" r:id="rId16" imgW="812520" imgH="203040" progId="Equation.DSMT4">
                  <p:embed/>
                  <p:pic>
                    <p:nvPicPr>
                      <p:cNvPr id="31" name="Object 30"/>
                      <p:cNvPicPr/>
                      <p:nvPr/>
                    </p:nvPicPr>
                    <p:blipFill>
                      <a:blip r:embed="rId17"/>
                      <a:stretch>
                        <a:fillRect/>
                      </a:stretch>
                    </p:blipFill>
                    <p:spPr>
                      <a:xfrm>
                        <a:off x="3642273" y="5041189"/>
                        <a:ext cx="1541463" cy="385762"/>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278651868"/>
              </p:ext>
            </p:extLst>
          </p:nvPr>
        </p:nvGraphicFramePr>
        <p:xfrm>
          <a:off x="5244251" y="4798546"/>
          <a:ext cx="2216151" cy="746125"/>
        </p:xfrm>
        <a:graphic>
          <a:graphicData uri="http://schemas.openxmlformats.org/presentationml/2006/ole">
            <mc:AlternateContent xmlns:mc="http://schemas.openxmlformats.org/markup-compatibility/2006">
              <mc:Choice xmlns:v="urn:schemas-microsoft-com:vml" Requires="v">
                <p:oleObj name="Equation" r:id="rId18" imgW="1168200" imgH="393480" progId="Equation.DSMT4">
                  <p:embed/>
                </p:oleObj>
              </mc:Choice>
              <mc:Fallback>
                <p:oleObj name="Equation" r:id="rId18" imgW="1168200" imgH="393480" progId="Equation.DSMT4">
                  <p:embed/>
                  <p:pic>
                    <p:nvPicPr>
                      <p:cNvPr id="32" name="Object 31"/>
                      <p:cNvPicPr/>
                      <p:nvPr/>
                    </p:nvPicPr>
                    <p:blipFill>
                      <a:blip r:embed="rId19"/>
                      <a:stretch>
                        <a:fillRect/>
                      </a:stretch>
                    </p:blipFill>
                    <p:spPr>
                      <a:xfrm>
                        <a:off x="5244251" y="4798546"/>
                        <a:ext cx="2216151" cy="746125"/>
                      </a:xfrm>
                      <a:prstGeom prst="rect">
                        <a:avLst/>
                      </a:prstGeom>
                    </p:spPr>
                  </p:pic>
                </p:oleObj>
              </mc:Fallback>
            </mc:AlternateContent>
          </a:graphicData>
        </a:graphic>
      </p:graphicFrame>
      <p:sp>
        <p:nvSpPr>
          <p:cNvPr id="33" name="Oval 32"/>
          <p:cNvSpPr/>
          <p:nvPr/>
        </p:nvSpPr>
        <p:spPr>
          <a:xfrm>
            <a:off x="3609333" y="3106342"/>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2322039" y="312255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p:cNvGrpSpPr/>
          <p:nvPr/>
        </p:nvGrpSpPr>
        <p:grpSpPr>
          <a:xfrm>
            <a:off x="1056173" y="1345761"/>
            <a:ext cx="1299476" cy="3654716"/>
            <a:chOff x="4437745" y="2491799"/>
            <a:chExt cx="1706563" cy="2200275"/>
          </a:xfrm>
        </p:grpSpPr>
        <p:sp>
          <p:nvSpPr>
            <p:cNvPr id="38"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9"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67" name="Object 66"/>
          <p:cNvGraphicFramePr>
            <a:graphicFrameLocks noChangeAspect="1"/>
          </p:cNvGraphicFramePr>
          <p:nvPr>
            <p:extLst>
              <p:ext uri="{D42A27DB-BD31-4B8C-83A1-F6EECF244321}">
                <p14:modId xmlns:p14="http://schemas.microsoft.com/office/powerpoint/2010/main" val="3782133895"/>
              </p:ext>
            </p:extLst>
          </p:nvPr>
        </p:nvGraphicFramePr>
        <p:xfrm>
          <a:off x="7522903" y="599616"/>
          <a:ext cx="2913063" cy="866775"/>
        </p:xfrm>
        <a:graphic>
          <a:graphicData uri="http://schemas.openxmlformats.org/presentationml/2006/ole">
            <mc:AlternateContent xmlns:mc="http://schemas.openxmlformats.org/markup-compatibility/2006">
              <mc:Choice xmlns:v="urn:schemas-microsoft-com:vml" Requires="v">
                <p:oleObj name="Equation" r:id="rId20" imgW="1536480" imgH="457200" progId="Equation.DSMT4">
                  <p:embed/>
                </p:oleObj>
              </mc:Choice>
              <mc:Fallback>
                <p:oleObj name="Equation" r:id="rId20" imgW="1536480" imgH="457200" progId="Equation.DSMT4">
                  <p:embed/>
                  <p:pic>
                    <p:nvPicPr>
                      <p:cNvPr id="67" name="Object 66"/>
                      <p:cNvPicPr/>
                      <p:nvPr/>
                    </p:nvPicPr>
                    <p:blipFill>
                      <a:blip r:embed="rId21"/>
                      <a:stretch>
                        <a:fillRect/>
                      </a:stretch>
                    </p:blipFill>
                    <p:spPr>
                      <a:xfrm>
                        <a:off x="7522903" y="599616"/>
                        <a:ext cx="2913063" cy="866775"/>
                      </a:xfrm>
                      <a:prstGeom prst="rect">
                        <a:avLst/>
                      </a:prstGeom>
                    </p:spPr>
                  </p:pic>
                </p:oleObj>
              </mc:Fallback>
            </mc:AlternateContent>
          </a:graphicData>
        </a:graphic>
      </p:graphicFrame>
      <p:cxnSp>
        <p:nvCxnSpPr>
          <p:cNvPr id="68" name="Straight Arrow Connector 67"/>
          <p:cNvCxnSpPr/>
          <p:nvPr/>
        </p:nvCxnSpPr>
        <p:spPr>
          <a:xfrm flipV="1">
            <a:off x="6765456" y="4523142"/>
            <a:ext cx="3539558" cy="9979"/>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370722" y="2705755"/>
            <a:ext cx="11280" cy="2219038"/>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rot="5400000" flipH="1">
            <a:off x="8137366" y="2674192"/>
            <a:ext cx="1299476" cy="3622790"/>
            <a:chOff x="4437745" y="2491799"/>
            <a:chExt cx="1706563" cy="2200275"/>
          </a:xfrm>
        </p:grpSpPr>
        <p:sp>
          <p:nvSpPr>
            <p:cNvPr id="71"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2"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73" name="Oval 72"/>
          <p:cNvSpPr/>
          <p:nvPr/>
        </p:nvSpPr>
        <p:spPr>
          <a:xfrm>
            <a:off x="8736918" y="3110669"/>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4" name="Object 73"/>
          <p:cNvGraphicFramePr>
            <a:graphicFrameLocks noChangeAspect="1"/>
          </p:cNvGraphicFramePr>
          <p:nvPr>
            <p:extLst>
              <p:ext uri="{D42A27DB-BD31-4B8C-83A1-F6EECF244321}">
                <p14:modId xmlns:p14="http://schemas.microsoft.com/office/powerpoint/2010/main" val="1604056444"/>
              </p:ext>
            </p:extLst>
          </p:nvPr>
        </p:nvGraphicFramePr>
        <p:xfrm>
          <a:off x="8511110" y="2679344"/>
          <a:ext cx="722313" cy="482600"/>
        </p:xfrm>
        <a:graphic>
          <a:graphicData uri="http://schemas.openxmlformats.org/presentationml/2006/ole">
            <mc:AlternateContent xmlns:mc="http://schemas.openxmlformats.org/markup-compatibility/2006">
              <mc:Choice xmlns:v="urn:schemas-microsoft-com:vml" Requires="v">
                <p:oleObj name="Equation" r:id="rId22" imgW="380880" imgH="253800" progId="Equation.DSMT4">
                  <p:embed/>
                </p:oleObj>
              </mc:Choice>
              <mc:Fallback>
                <p:oleObj name="Equation" r:id="rId22" imgW="380880" imgH="253800" progId="Equation.DSMT4">
                  <p:embed/>
                  <p:pic>
                    <p:nvPicPr>
                      <p:cNvPr id="74" name="Object 73"/>
                      <p:cNvPicPr/>
                      <p:nvPr/>
                    </p:nvPicPr>
                    <p:blipFill>
                      <a:blip r:embed="rId7"/>
                      <a:stretch>
                        <a:fillRect/>
                      </a:stretch>
                    </p:blipFill>
                    <p:spPr>
                      <a:xfrm>
                        <a:off x="8511110" y="2679344"/>
                        <a:ext cx="722313" cy="482600"/>
                      </a:xfrm>
                      <a:prstGeom prst="rect">
                        <a:avLst/>
                      </a:prstGeom>
                    </p:spPr>
                  </p:pic>
                </p:oleObj>
              </mc:Fallback>
            </mc:AlternateContent>
          </a:graphicData>
        </a:graphic>
      </p:graphicFrame>
      <p:cxnSp>
        <p:nvCxnSpPr>
          <p:cNvPr id="76" name="Straight Arrow Connector 75"/>
          <p:cNvCxnSpPr/>
          <p:nvPr/>
        </p:nvCxnSpPr>
        <p:spPr>
          <a:xfrm>
            <a:off x="8872266" y="3169981"/>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7" name="Object 76"/>
          <p:cNvGraphicFramePr>
            <a:graphicFrameLocks noChangeAspect="1"/>
          </p:cNvGraphicFramePr>
          <p:nvPr>
            <p:extLst>
              <p:ext uri="{D42A27DB-BD31-4B8C-83A1-F6EECF244321}">
                <p14:modId xmlns:p14="http://schemas.microsoft.com/office/powerpoint/2010/main" val="3524624052"/>
              </p:ext>
            </p:extLst>
          </p:nvPr>
        </p:nvGraphicFramePr>
        <p:xfrm>
          <a:off x="8942887" y="3210763"/>
          <a:ext cx="241300" cy="265113"/>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77" name="Object 76"/>
                      <p:cNvPicPr/>
                      <p:nvPr/>
                    </p:nvPicPr>
                    <p:blipFill>
                      <a:blip r:embed="rId11"/>
                      <a:stretch>
                        <a:fillRect/>
                      </a:stretch>
                    </p:blipFill>
                    <p:spPr>
                      <a:xfrm>
                        <a:off x="8942887" y="3210763"/>
                        <a:ext cx="241300" cy="265113"/>
                      </a:xfrm>
                      <a:prstGeom prst="rect">
                        <a:avLst/>
                      </a:prstGeom>
                    </p:spPr>
                  </p:pic>
                </p:oleObj>
              </mc:Fallback>
            </mc:AlternateContent>
          </a:graphicData>
        </a:graphic>
      </p:graphicFrame>
      <p:cxnSp>
        <p:nvCxnSpPr>
          <p:cNvPr id="78" name="Straight Arrow Connector 77"/>
          <p:cNvCxnSpPr/>
          <p:nvPr/>
        </p:nvCxnSpPr>
        <p:spPr>
          <a:xfrm flipH="1">
            <a:off x="8175155" y="3169980"/>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9" name="Object 78"/>
          <p:cNvGraphicFramePr>
            <a:graphicFrameLocks noChangeAspect="1"/>
          </p:cNvGraphicFramePr>
          <p:nvPr>
            <p:extLst>
              <p:ext uri="{D42A27DB-BD31-4B8C-83A1-F6EECF244321}">
                <p14:modId xmlns:p14="http://schemas.microsoft.com/office/powerpoint/2010/main" val="3560414194"/>
              </p:ext>
            </p:extLst>
          </p:nvPr>
        </p:nvGraphicFramePr>
        <p:xfrm>
          <a:off x="8390459" y="3221965"/>
          <a:ext cx="241300" cy="265113"/>
        </p:xfrm>
        <a:graphic>
          <a:graphicData uri="http://schemas.openxmlformats.org/presentationml/2006/ole">
            <mc:AlternateContent xmlns:mc="http://schemas.openxmlformats.org/markup-compatibility/2006">
              <mc:Choice xmlns:v="urn:schemas-microsoft-com:vml" Requires="v">
                <p:oleObj name="Equation" r:id="rId24" imgW="126720" imgH="139680" progId="Equation.DSMT4">
                  <p:embed/>
                </p:oleObj>
              </mc:Choice>
              <mc:Fallback>
                <p:oleObj name="Equation" r:id="rId24" imgW="126720" imgH="139680" progId="Equation.DSMT4">
                  <p:embed/>
                  <p:pic>
                    <p:nvPicPr>
                      <p:cNvPr id="79" name="Object 78"/>
                      <p:cNvPicPr/>
                      <p:nvPr/>
                    </p:nvPicPr>
                    <p:blipFill>
                      <a:blip r:embed="rId11"/>
                      <a:stretch>
                        <a:fillRect/>
                      </a:stretch>
                    </p:blipFill>
                    <p:spPr>
                      <a:xfrm>
                        <a:off x="8390459" y="3221965"/>
                        <a:ext cx="241300" cy="265113"/>
                      </a:xfrm>
                      <a:prstGeom prst="rect">
                        <a:avLst/>
                      </a:prstGeom>
                    </p:spPr>
                  </p:pic>
                </p:oleObj>
              </mc:Fallback>
            </mc:AlternateContent>
          </a:graphicData>
        </a:graphic>
      </p:graphicFrame>
      <p:cxnSp>
        <p:nvCxnSpPr>
          <p:cNvPr id="80" name="Straight Arrow Connector 79"/>
          <p:cNvCxnSpPr/>
          <p:nvPr/>
        </p:nvCxnSpPr>
        <p:spPr>
          <a:xfrm rot="16200000">
            <a:off x="8528420" y="2806041"/>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81" name="Object 80"/>
          <p:cNvGraphicFramePr>
            <a:graphicFrameLocks noChangeAspect="1"/>
          </p:cNvGraphicFramePr>
          <p:nvPr>
            <p:extLst>
              <p:ext uri="{D42A27DB-BD31-4B8C-83A1-F6EECF244321}">
                <p14:modId xmlns:p14="http://schemas.microsoft.com/office/powerpoint/2010/main" val="456871522"/>
              </p:ext>
            </p:extLst>
          </p:nvPr>
        </p:nvGraphicFramePr>
        <p:xfrm>
          <a:off x="8575734" y="2662345"/>
          <a:ext cx="241300" cy="336550"/>
        </p:xfrm>
        <a:graphic>
          <a:graphicData uri="http://schemas.openxmlformats.org/presentationml/2006/ole">
            <mc:AlternateContent xmlns:mc="http://schemas.openxmlformats.org/markup-compatibility/2006">
              <mc:Choice xmlns:v="urn:schemas-microsoft-com:vml" Requires="v">
                <p:oleObj name="Equation" r:id="rId25" imgW="126720" imgH="177480" progId="Equation.DSMT4">
                  <p:embed/>
                </p:oleObj>
              </mc:Choice>
              <mc:Fallback>
                <p:oleObj name="Equation" r:id="rId25" imgW="126720" imgH="177480" progId="Equation.DSMT4">
                  <p:embed/>
                  <p:pic>
                    <p:nvPicPr>
                      <p:cNvPr id="81" name="Object 80"/>
                      <p:cNvPicPr/>
                      <p:nvPr/>
                    </p:nvPicPr>
                    <p:blipFill>
                      <a:blip r:embed="rId14"/>
                      <a:stretch>
                        <a:fillRect/>
                      </a:stretch>
                    </p:blipFill>
                    <p:spPr>
                      <a:xfrm>
                        <a:off x="8575734" y="2662345"/>
                        <a:ext cx="241300" cy="336550"/>
                      </a:xfrm>
                      <a:prstGeom prst="rect">
                        <a:avLst/>
                      </a:prstGeom>
                    </p:spPr>
                  </p:pic>
                </p:oleObj>
              </mc:Fallback>
            </mc:AlternateContent>
          </a:graphicData>
        </a:graphic>
      </p:graphicFrame>
      <p:cxnSp>
        <p:nvCxnSpPr>
          <p:cNvPr id="82" name="Straight Arrow Connector 81"/>
          <p:cNvCxnSpPr/>
          <p:nvPr/>
        </p:nvCxnSpPr>
        <p:spPr>
          <a:xfrm rot="5400000" flipV="1">
            <a:off x="8511328" y="3539869"/>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83" name="Object 82"/>
          <p:cNvGraphicFramePr>
            <a:graphicFrameLocks noChangeAspect="1"/>
          </p:cNvGraphicFramePr>
          <p:nvPr>
            <p:extLst>
              <p:ext uri="{D42A27DB-BD31-4B8C-83A1-F6EECF244321}">
                <p14:modId xmlns:p14="http://schemas.microsoft.com/office/powerpoint/2010/main" val="1446980182"/>
              </p:ext>
            </p:extLst>
          </p:nvPr>
        </p:nvGraphicFramePr>
        <p:xfrm>
          <a:off x="8558642" y="3361989"/>
          <a:ext cx="241300" cy="336550"/>
        </p:xfrm>
        <a:graphic>
          <a:graphicData uri="http://schemas.openxmlformats.org/presentationml/2006/ole">
            <mc:AlternateContent xmlns:mc="http://schemas.openxmlformats.org/markup-compatibility/2006">
              <mc:Choice xmlns:v="urn:schemas-microsoft-com:vml" Requires="v">
                <p:oleObj name="Equation" r:id="rId26" imgW="126720" imgH="177480" progId="Equation.DSMT4">
                  <p:embed/>
                </p:oleObj>
              </mc:Choice>
              <mc:Fallback>
                <p:oleObj name="Equation" r:id="rId26" imgW="126720" imgH="177480" progId="Equation.DSMT4">
                  <p:embed/>
                  <p:pic>
                    <p:nvPicPr>
                      <p:cNvPr id="83" name="Object 82"/>
                      <p:cNvPicPr/>
                      <p:nvPr/>
                    </p:nvPicPr>
                    <p:blipFill>
                      <a:blip r:embed="rId14"/>
                      <a:stretch>
                        <a:fillRect/>
                      </a:stretch>
                    </p:blipFill>
                    <p:spPr>
                      <a:xfrm>
                        <a:off x="8558642" y="3361989"/>
                        <a:ext cx="241300" cy="336550"/>
                      </a:xfrm>
                      <a:prstGeom prst="rect">
                        <a:avLst/>
                      </a:prstGeom>
                    </p:spPr>
                  </p:pic>
                </p:oleObj>
              </mc:Fallback>
            </mc:AlternateContent>
          </a:graphicData>
        </a:graphic>
      </p:graphicFrame>
      <p:sp>
        <p:nvSpPr>
          <p:cNvPr id="84" name="Rectangle 83"/>
          <p:cNvSpPr/>
          <p:nvPr/>
        </p:nvSpPr>
        <p:spPr>
          <a:xfrm>
            <a:off x="8168389" y="2515386"/>
            <a:ext cx="1271810" cy="1302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5" name="Straight Connector 84"/>
          <p:cNvCxnSpPr/>
          <p:nvPr/>
        </p:nvCxnSpPr>
        <p:spPr>
          <a:xfrm flipH="1">
            <a:off x="6940112" y="2147149"/>
            <a:ext cx="2873120" cy="296218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389908" y="1722889"/>
            <a:ext cx="2873120" cy="296218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8733752" y="3777551"/>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Oval 89"/>
          <p:cNvSpPr/>
          <p:nvPr/>
        </p:nvSpPr>
        <p:spPr>
          <a:xfrm>
            <a:off x="8759692" y="2480517"/>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1" name="Group 90"/>
          <p:cNvGrpSpPr/>
          <p:nvPr/>
        </p:nvGrpSpPr>
        <p:grpSpPr>
          <a:xfrm rot="5400000">
            <a:off x="8159677" y="82655"/>
            <a:ext cx="1299476" cy="3520896"/>
            <a:chOff x="4437745" y="2491799"/>
            <a:chExt cx="1706563" cy="2200275"/>
          </a:xfrm>
        </p:grpSpPr>
        <p:sp>
          <p:nvSpPr>
            <p:cNvPr id="92" name="Freeform 88"/>
            <p:cNvSpPr>
              <a:spLocks/>
            </p:cNvSpPr>
            <p:nvPr/>
          </p:nvSpPr>
          <p:spPr bwMode="auto">
            <a:xfrm>
              <a:off x="4437745" y="2491799"/>
              <a:ext cx="1706563" cy="1095375"/>
            </a:xfrm>
            <a:custGeom>
              <a:avLst/>
              <a:gdLst>
                <a:gd name="T0" fmla="*/ 6 w 403"/>
                <a:gd name="T1" fmla="*/ 3 h 259"/>
                <a:gd name="T2" fmla="*/ 14 w 403"/>
                <a:gd name="T3" fmla="*/ 7 h 259"/>
                <a:gd name="T4" fmla="*/ 22 w 403"/>
                <a:gd name="T5" fmla="*/ 11 h 259"/>
                <a:gd name="T6" fmla="*/ 30 w 403"/>
                <a:gd name="T7" fmla="*/ 15 h 259"/>
                <a:gd name="T8" fmla="*/ 38 w 403"/>
                <a:gd name="T9" fmla="*/ 19 h 259"/>
                <a:gd name="T10" fmla="*/ 46 w 403"/>
                <a:gd name="T11" fmla="*/ 24 h 259"/>
                <a:gd name="T12" fmla="*/ 54 w 403"/>
                <a:gd name="T13" fmla="*/ 28 h 259"/>
                <a:gd name="T14" fmla="*/ 62 w 403"/>
                <a:gd name="T15" fmla="*/ 32 h 259"/>
                <a:gd name="T16" fmla="*/ 70 w 403"/>
                <a:gd name="T17" fmla="*/ 36 h 259"/>
                <a:gd name="T18" fmla="*/ 78 w 403"/>
                <a:gd name="T19" fmla="*/ 40 h 259"/>
                <a:gd name="T20" fmla="*/ 86 w 403"/>
                <a:gd name="T21" fmla="*/ 44 h 259"/>
                <a:gd name="T22" fmla="*/ 94 w 403"/>
                <a:gd name="T23" fmla="*/ 49 h 259"/>
                <a:gd name="T24" fmla="*/ 102 w 403"/>
                <a:gd name="T25" fmla="*/ 53 h 259"/>
                <a:gd name="T26" fmla="*/ 110 w 403"/>
                <a:gd name="T27" fmla="*/ 57 h 259"/>
                <a:gd name="T28" fmla="*/ 118 w 403"/>
                <a:gd name="T29" fmla="*/ 61 h 259"/>
                <a:gd name="T30" fmla="*/ 126 w 403"/>
                <a:gd name="T31" fmla="*/ 66 h 259"/>
                <a:gd name="T32" fmla="*/ 134 w 403"/>
                <a:gd name="T33" fmla="*/ 70 h 259"/>
                <a:gd name="T34" fmla="*/ 142 w 403"/>
                <a:gd name="T35" fmla="*/ 74 h 259"/>
                <a:gd name="T36" fmla="*/ 150 w 403"/>
                <a:gd name="T37" fmla="*/ 78 h 259"/>
                <a:gd name="T38" fmla="*/ 158 w 403"/>
                <a:gd name="T39" fmla="*/ 82 h 259"/>
                <a:gd name="T40" fmla="*/ 166 w 403"/>
                <a:gd name="T41" fmla="*/ 87 h 259"/>
                <a:gd name="T42" fmla="*/ 174 w 403"/>
                <a:gd name="T43" fmla="*/ 91 h 259"/>
                <a:gd name="T44" fmla="*/ 182 w 403"/>
                <a:gd name="T45" fmla="*/ 95 h 259"/>
                <a:gd name="T46" fmla="*/ 190 w 403"/>
                <a:gd name="T47" fmla="*/ 100 h 259"/>
                <a:gd name="T48" fmla="*/ 198 w 403"/>
                <a:gd name="T49" fmla="*/ 104 h 259"/>
                <a:gd name="T50" fmla="*/ 206 w 403"/>
                <a:gd name="T51" fmla="*/ 108 h 259"/>
                <a:gd name="T52" fmla="*/ 214 w 403"/>
                <a:gd name="T53" fmla="*/ 113 h 259"/>
                <a:gd name="T54" fmla="*/ 222 w 403"/>
                <a:gd name="T55" fmla="*/ 117 h 259"/>
                <a:gd name="T56" fmla="*/ 230 w 403"/>
                <a:gd name="T57" fmla="*/ 122 h 259"/>
                <a:gd name="T58" fmla="*/ 238 w 403"/>
                <a:gd name="T59" fmla="*/ 126 h 259"/>
                <a:gd name="T60" fmla="*/ 246 w 403"/>
                <a:gd name="T61" fmla="*/ 131 h 259"/>
                <a:gd name="T62" fmla="*/ 254 w 403"/>
                <a:gd name="T63" fmla="*/ 135 h 259"/>
                <a:gd name="T64" fmla="*/ 262 w 403"/>
                <a:gd name="T65" fmla="*/ 140 h 259"/>
                <a:gd name="T66" fmla="*/ 270 w 403"/>
                <a:gd name="T67" fmla="*/ 144 h 259"/>
                <a:gd name="T68" fmla="*/ 278 w 403"/>
                <a:gd name="T69" fmla="*/ 149 h 259"/>
                <a:gd name="T70" fmla="*/ 286 w 403"/>
                <a:gd name="T71" fmla="*/ 154 h 259"/>
                <a:gd name="T72" fmla="*/ 294 w 403"/>
                <a:gd name="T73" fmla="*/ 158 h 259"/>
                <a:gd name="T74" fmla="*/ 302 w 403"/>
                <a:gd name="T75" fmla="*/ 163 h 259"/>
                <a:gd name="T76" fmla="*/ 310 w 403"/>
                <a:gd name="T77" fmla="*/ 168 h 259"/>
                <a:gd name="T78" fmla="*/ 318 w 403"/>
                <a:gd name="T79" fmla="*/ 173 h 259"/>
                <a:gd name="T80" fmla="*/ 326 w 403"/>
                <a:gd name="T81" fmla="*/ 178 h 259"/>
                <a:gd name="T82" fmla="*/ 334 w 403"/>
                <a:gd name="T83" fmla="*/ 183 h 259"/>
                <a:gd name="T84" fmla="*/ 342 w 403"/>
                <a:gd name="T85" fmla="*/ 189 h 259"/>
                <a:gd name="T86" fmla="*/ 350 w 403"/>
                <a:gd name="T87" fmla="*/ 194 h 259"/>
                <a:gd name="T88" fmla="*/ 358 w 403"/>
                <a:gd name="T89" fmla="*/ 200 h 259"/>
                <a:gd name="T90" fmla="*/ 366 w 403"/>
                <a:gd name="T91" fmla="*/ 206 h 259"/>
                <a:gd name="T92" fmla="*/ 374 w 403"/>
                <a:gd name="T93" fmla="*/ 213 h 259"/>
                <a:gd name="T94" fmla="*/ 382 w 403"/>
                <a:gd name="T95" fmla="*/ 221 h 259"/>
                <a:gd name="T96" fmla="*/ 390 w 403"/>
                <a:gd name="T97" fmla="*/ 229 h 259"/>
                <a:gd name="T98" fmla="*/ 398 w 403"/>
                <a:gd name="T99" fmla="*/ 241 h 259"/>
                <a:gd name="T100" fmla="*/ 403 w 403"/>
                <a:gd name="T101" fmla="*/ 256 h 259"/>
                <a:gd name="T102" fmla="*/ 403 w 403"/>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0"/>
                  </a:moveTo>
                  <a:lnTo>
                    <a:pt x="2" y="1"/>
                  </a:lnTo>
                  <a:lnTo>
                    <a:pt x="4" y="2"/>
                  </a:lnTo>
                  <a:lnTo>
                    <a:pt x="6" y="3"/>
                  </a:lnTo>
                  <a:lnTo>
                    <a:pt x="8" y="4"/>
                  </a:lnTo>
                  <a:lnTo>
                    <a:pt x="10" y="5"/>
                  </a:lnTo>
                  <a:lnTo>
                    <a:pt x="12" y="6"/>
                  </a:lnTo>
                  <a:lnTo>
                    <a:pt x="14" y="7"/>
                  </a:lnTo>
                  <a:lnTo>
                    <a:pt x="16" y="8"/>
                  </a:lnTo>
                  <a:lnTo>
                    <a:pt x="18" y="9"/>
                  </a:lnTo>
                  <a:lnTo>
                    <a:pt x="20" y="10"/>
                  </a:lnTo>
                  <a:lnTo>
                    <a:pt x="22" y="11"/>
                  </a:lnTo>
                  <a:lnTo>
                    <a:pt x="24" y="12"/>
                  </a:lnTo>
                  <a:lnTo>
                    <a:pt x="26" y="13"/>
                  </a:lnTo>
                  <a:lnTo>
                    <a:pt x="28" y="14"/>
                  </a:lnTo>
                  <a:lnTo>
                    <a:pt x="30" y="15"/>
                  </a:lnTo>
                  <a:lnTo>
                    <a:pt x="32" y="16"/>
                  </a:lnTo>
                  <a:lnTo>
                    <a:pt x="34" y="17"/>
                  </a:lnTo>
                  <a:lnTo>
                    <a:pt x="36" y="18"/>
                  </a:lnTo>
                  <a:lnTo>
                    <a:pt x="38" y="19"/>
                  </a:lnTo>
                  <a:lnTo>
                    <a:pt x="40" y="21"/>
                  </a:lnTo>
                  <a:lnTo>
                    <a:pt x="42" y="22"/>
                  </a:lnTo>
                  <a:lnTo>
                    <a:pt x="44" y="23"/>
                  </a:lnTo>
                  <a:lnTo>
                    <a:pt x="46" y="24"/>
                  </a:lnTo>
                  <a:lnTo>
                    <a:pt x="48" y="25"/>
                  </a:lnTo>
                  <a:lnTo>
                    <a:pt x="50" y="26"/>
                  </a:lnTo>
                  <a:lnTo>
                    <a:pt x="52" y="27"/>
                  </a:lnTo>
                  <a:lnTo>
                    <a:pt x="54" y="28"/>
                  </a:lnTo>
                  <a:lnTo>
                    <a:pt x="56" y="29"/>
                  </a:lnTo>
                  <a:lnTo>
                    <a:pt x="58" y="30"/>
                  </a:lnTo>
                  <a:lnTo>
                    <a:pt x="60" y="31"/>
                  </a:lnTo>
                  <a:lnTo>
                    <a:pt x="62" y="32"/>
                  </a:lnTo>
                  <a:lnTo>
                    <a:pt x="64" y="33"/>
                  </a:lnTo>
                  <a:lnTo>
                    <a:pt x="66" y="34"/>
                  </a:lnTo>
                  <a:lnTo>
                    <a:pt x="68" y="35"/>
                  </a:lnTo>
                  <a:lnTo>
                    <a:pt x="70" y="36"/>
                  </a:lnTo>
                  <a:lnTo>
                    <a:pt x="72" y="37"/>
                  </a:lnTo>
                  <a:lnTo>
                    <a:pt x="74" y="38"/>
                  </a:lnTo>
                  <a:lnTo>
                    <a:pt x="76" y="39"/>
                  </a:lnTo>
                  <a:lnTo>
                    <a:pt x="78" y="40"/>
                  </a:lnTo>
                  <a:lnTo>
                    <a:pt x="80" y="41"/>
                  </a:lnTo>
                  <a:lnTo>
                    <a:pt x="82" y="42"/>
                  </a:lnTo>
                  <a:lnTo>
                    <a:pt x="84" y="43"/>
                  </a:lnTo>
                  <a:lnTo>
                    <a:pt x="86" y="44"/>
                  </a:lnTo>
                  <a:lnTo>
                    <a:pt x="88" y="46"/>
                  </a:lnTo>
                  <a:lnTo>
                    <a:pt x="90" y="47"/>
                  </a:lnTo>
                  <a:lnTo>
                    <a:pt x="92" y="48"/>
                  </a:lnTo>
                  <a:lnTo>
                    <a:pt x="94" y="49"/>
                  </a:lnTo>
                  <a:lnTo>
                    <a:pt x="96" y="50"/>
                  </a:lnTo>
                  <a:lnTo>
                    <a:pt x="98" y="51"/>
                  </a:lnTo>
                  <a:lnTo>
                    <a:pt x="100" y="52"/>
                  </a:lnTo>
                  <a:lnTo>
                    <a:pt x="102" y="53"/>
                  </a:lnTo>
                  <a:lnTo>
                    <a:pt x="104" y="54"/>
                  </a:lnTo>
                  <a:lnTo>
                    <a:pt x="106" y="55"/>
                  </a:lnTo>
                  <a:lnTo>
                    <a:pt x="108" y="56"/>
                  </a:lnTo>
                  <a:lnTo>
                    <a:pt x="110" y="57"/>
                  </a:lnTo>
                  <a:lnTo>
                    <a:pt x="112" y="58"/>
                  </a:lnTo>
                  <a:lnTo>
                    <a:pt x="114" y="59"/>
                  </a:lnTo>
                  <a:lnTo>
                    <a:pt x="116" y="60"/>
                  </a:lnTo>
                  <a:lnTo>
                    <a:pt x="118" y="61"/>
                  </a:lnTo>
                  <a:lnTo>
                    <a:pt x="120" y="62"/>
                  </a:lnTo>
                  <a:lnTo>
                    <a:pt x="122" y="63"/>
                  </a:lnTo>
                  <a:lnTo>
                    <a:pt x="124" y="64"/>
                  </a:lnTo>
                  <a:lnTo>
                    <a:pt x="126" y="66"/>
                  </a:lnTo>
                  <a:lnTo>
                    <a:pt x="128" y="67"/>
                  </a:lnTo>
                  <a:lnTo>
                    <a:pt x="130" y="68"/>
                  </a:lnTo>
                  <a:lnTo>
                    <a:pt x="132" y="69"/>
                  </a:lnTo>
                  <a:lnTo>
                    <a:pt x="134" y="70"/>
                  </a:lnTo>
                  <a:lnTo>
                    <a:pt x="136" y="71"/>
                  </a:lnTo>
                  <a:lnTo>
                    <a:pt x="138" y="72"/>
                  </a:lnTo>
                  <a:lnTo>
                    <a:pt x="140" y="73"/>
                  </a:lnTo>
                  <a:lnTo>
                    <a:pt x="142" y="74"/>
                  </a:lnTo>
                  <a:lnTo>
                    <a:pt x="144" y="75"/>
                  </a:lnTo>
                  <a:lnTo>
                    <a:pt x="146" y="76"/>
                  </a:lnTo>
                  <a:lnTo>
                    <a:pt x="148" y="77"/>
                  </a:lnTo>
                  <a:lnTo>
                    <a:pt x="150" y="78"/>
                  </a:lnTo>
                  <a:lnTo>
                    <a:pt x="152" y="79"/>
                  </a:lnTo>
                  <a:lnTo>
                    <a:pt x="154" y="80"/>
                  </a:lnTo>
                  <a:lnTo>
                    <a:pt x="156" y="81"/>
                  </a:lnTo>
                  <a:lnTo>
                    <a:pt x="158" y="82"/>
                  </a:lnTo>
                  <a:lnTo>
                    <a:pt x="160" y="84"/>
                  </a:lnTo>
                  <a:lnTo>
                    <a:pt x="162" y="85"/>
                  </a:lnTo>
                  <a:lnTo>
                    <a:pt x="164" y="86"/>
                  </a:lnTo>
                  <a:lnTo>
                    <a:pt x="166" y="87"/>
                  </a:lnTo>
                  <a:lnTo>
                    <a:pt x="168" y="88"/>
                  </a:lnTo>
                  <a:lnTo>
                    <a:pt x="170" y="89"/>
                  </a:lnTo>
                  <a:lnTo>
                    <a:pt x="172" y="90"/>
                  </a:lnTo>
                  <a:lnTo>
                    <a:pt x="174" y="91"/>
                  </a:lnTo>
                  <a:lnTo>
                    <a:pt x="176" y="92"/>
                  </a:lnTo>
                  <a:lnTo>
                    <a:pt x="178" y="93"/>
                  </a:lnTo>
                  <a:lnTo>
                    <a:pt x="180" y="94"/>
                  </a:lnTo>
                  <a:lnTo>
                    <a:pt x="182" y="95"/>
                  </a:lnTo>
                  <a:lnTo>
                    <a:pt x="184" y="96"/>
                  </a:lnTo>
                  <a:lnTo>
                    <a:pt x="186" y="98"/>
                  </a:lnTo>
                  <a:lnTo>
                    <a:pt x="188" y="99"/>
                  </a:lnTo>
                  <a:lnTo>
                    <a:pt x="190" y="100"/>
                  </a:lnTo>
                  <a:lnTo>
                    <a:pt x="192" y="101"/>
                  </a:lnTo>
                  <a:lnTo>
                    <a:pt x="194" y="102"/>
                  </a:lnTo>
                  <a:lnTo>
                    <a:pt x="196" y="103"/>
                  </a:lnTo>
                  <a:lnTo>
                    <a:pt x="198" y="104"/>
                  </a:lnTo>
                  <a:lnTo>
                    <a:pt x="200" y="105"/>
                  </a:lnTo>
                  <a:lnTo>
                    <a:pt x="202" y="106"/>
                  </a:lnTo>
                  <a:lnTo>
                    <a:pt x="204" y="107"/>
                  </a:lnTo>
                  <a:lnTo>
                    <a:pt x="206" y="108"/>
                  </a:lnTo>
                  <a:lnTo>
                    <a:pt x="208" y="109"/>
                  </a:lnTo>
                  <a:lnTo>
                    <a:pt x="210" y="111"/>
                  </a:lnTo>
                  <a:lnTo>
                    <a:pt x="212" y="112"/>
                  </a:lnTo>
                  <a:lnTo>
                    <a:pt x="214" y="113"/>
                  </a:lnTo>
                  <a:lnTo>
                    <a:pt x="216" y="114"/>
                  </a:lnTo>
                  <a:lnTo>
                    <a:pt x="218" y="115"/>
                  </a:lnTo>
                  <a:lnTo>
                    <a:pt x="220" y="116"/>
                  </a:lnTo>
                  <a:lnTo>
                    <a:pt x="222" y="117"/>
                  </a:lnTo>
                  <a:lnTo>
                    <a:pt x="224" y="118"/>
                  </a:lnTo>
                  <a:lnTo>
                    <a:pt x="226" y="119"/>
                  </a:lnTo>
                  <a:lnTo>
                    <a:pt x="228" y="121"/>
                  </a:lnTo>
                  <a:lnTo>
                    <a:pt x="230" y="122"/>
                  </a:lnTo>
                  <a:lnTo>
                    <a:pt x="232" y="123"/>
                  </a:lnTo>
                  <a:lnTo>
                    <a:pt x="234" y="124"/>
                  </a:lnTo>
                  <a:lnTo>
                    <a:pt x="236" y="125"/>
                  </a:lnTo>
                  <a:lnTo>
                    <a:pt x="238" y="126"/>
                  </a:lnTo>
                  <a:lnTo>
                    <a:pt x="240" y="127"/>
                  </a:lnTo>
                  <a:lnTo>
                    <a:pt x="242" y="128"/>
                  </a:lnTo>
                  <a:lnTo>
                    <a:pt x="244" y="129"/>
                  </a:lnTo>
                  <a:lnTo>
                    <a:pt x="246" y="131"/>
                  </a:lnTo>
                  <a:lnTo>
                    <a:pt x="248" y="132"/>
                  </a:lnTo>
                  <a:lnTo>
                    <a:pt x="250" y="133"/>
                  </a:lnTo>
                  <a:lnTo>
                    <a:pt x="252" y="134"/>
                  </a:lnTo>
                  <a:lnTo>
                    <a:pt x="254" y="135"/>
                  </a:lnTo>
                  <a:lnTo>
                    <a:pt x="256" y="136"/>
                  </a:lnTo>
                  <a:lnTo>
                    <a:pt x="258" y="137"/>
                  </a:lnTo>
                  <a:lnTo>
                    <a:pt x="260" y="138"/>
                  </a:lnTo>
                  <a:lnTo>
                    <a:pt x="262" y="140"/>
                  </a:lnTo>
                  <a:lnTo>
                    <a:pt x="264" y="141"/>
                  </a:lnTo>
                  <a:lnTo>
                    <a:pt x="266" y="142"/>
                  </a:lnTo>
                  <a:lnTo>
                    <a:pt x="268" y="143"/>
                  </a:lnTo>
                  <a:lnTo>
                    <a:pt x="270" y="144"/>
                  </a:lnTo>
                  <a:lnTo>
                    <a:pt x="272" y="145"/>
                  </a:lnTo>
                  <a:lnTo>
                    <a:pt x="274" y="147"/>
                  </a:lnTo>
                  <a:lnTo>
                    <a:pt x="276" y="148"/>
                  </a:lnTo>
                  <a:lnTo>
                    <a:pt x="278" y="149"/>
                  </a:lnTo>
                  <a:lnTo>
                    <a:pt x="280" y="150"/>
                  </a:lnTo>
                  <a:lnTo>
                    <a:pt x="282" y="151"/>
                  </a:lnTo>
                  <a:lnTo>
                    <a:pt x="284" y="152"/>
                  </a:lnTo>
                  <a:lnTo>
                    <a:pt x="286" y="154"/>
                  </a:lnTo>
                  <a:lnTo>
                    <a:pt x="288" y="155"/>
                  </a:lnTo>
                  <a:lnTo>
                    <a:pt x="290" y="156"/>
                  </a:lnTo>
                  <a:lnTo>
                    <a:pt x="292" y="157"/>
                  </a:lnTo>
                  <a:lnTo>
                    <a:pt x="294" y="158"/>
                  </a:lnTo>
                  <a:lnTo>
                    <a:pt x="296" y="160"/>
                  </a:lnTo>
                  <a:lnTo>
                    <a:pt x="298" y="161"/>
                  </a:lnTo>
                  <a:lnTo>
                    <a:pt x="300" y="162"/>
                  </a:lnTo>
                  <a:lnTo>
                    <a:pt x="302" y="163"/>
                  </a:lnTo>
                  <a:lnTo>
                    <a:pt x="304" y="164"/>
                  </a:lnTo>
                  <a:lnTo>
                    <a:pt x="306" y="166"/>
                  </a:lnTo>
                  <a:lnTo>
                    <a:pt x="308" y="167"/>
                  </a:lnTo>
                  <a:lnTo>
                    <a:pt x="310" y="168"/>
                  </a:lnTo>
                  <a:lnTo>
                    <a:pt x="312" y="169"/>
                  </a:lnTo>
                  <a:lnTo>
                    <a:pt x="314" y="171"/>
                  </a:lnTo>
                  <a:lnTo>
                    <a:pt x="316" y="172"/>
                  </a:lnTo>
                  <a:lnTo>
                    <a:pt x="318" y="173"/>
                  </a:lnTo>
                  <a:lnTo>
                    <a:pt x="320" y="174"/>
                  </a:lnTo>
                  <a:lnTo>
                    <a:pt x="322" y="176"/>
                  </a:lnTo>
                  <a:lnTo>
                    <a:pt x="324" y="177"/>
                  </a:lnTo>
                  <a:lnTo>
                    <a:pt x="326" y="178"/>
                  </a:lnTo>
                  <a:lnTo>
                    <a:pt x="328" y="179"/>
                  </a:lnTo>
                  <a:lnTo>
                    <a:pt x="330" y="181"/>
                  </a:lnTo>
                  <a:lnTo>
                    <a:pt x="332" y="182"/>
                  </a:lnTo>
                  <a:lnTo>
                    <a:pt x="334" y="183"/>
                  </a:lnTo>
                  <a:lnTo>
                    <a:pt x="336" y="185"/>
                  </a:lnTo>
                  <a:lnTo>
                    <a:pt x="338" y="186"/>
                  </a:lnTo>
                  <a:lnTo>
                    <a:pt x="340" y="187"/>
                  </a:lnTo>
                  <a:lnTo>
                    <a:pt x="342" y="189"/>
                  </a:lnTo>
                  <a:lnTo>
                    <a:pt x="344" y="190"/>
                  </a:lnTo>
                  <a:lnTo>
                    <a:pt x="346" y="192"/>
                  </a:lnTo>
                  <a:lnTo>
                    <a:pt x="348" y="193"/>
                  </a:lnTo>
                  <a:lnTo>
                    <a:pt x="350" y="194"/>
                  </a:lnTo>
                  <a:lnTo>
                    <a:pt x="352" y="196"/>
                  </a:lnTo>
                  <a:lnTo>
                    <a:pt x="354" y="197"/>
                  </a:lnTo>
                  <a:lnTo>
                    <a:pt x="356" y="199"/>
                  </a:lnTo>
                  <a:lnTo>
                    <a:pt x="358" y="200"/>
                  </a:lnTo>
                  <a:lnTo>
                    <a:pt x="360" y="202"/>
                  </a:lnTo>
                  <a:lnTo>
                    <a:pt x="362" y="203"/>
                  </a:lnTo>
                  <a:lnTo>
                    <a:pt x="364" y="205"/>
                  </a:lnTo>
                  <a:lnTo>
                    <a:pt x="366" y="206"/>
                  </a:lnTo>
                  <a:lnTo>
                    <a:pt x="368" y="208"/>
                  </a:lnTo>
                  <a:lnTo>
                    <a:pt x="370" y="210"/>
                  </a:lnTo>
                  <a:lnTo>
                    <a:pt x="372" y="211"/>
                  </a:lnTo>
                  <a:lnTo>
                    <a:pt x="374" y="213"/>
                  </a:lnTo>
                  <a:lnTo>
                    <a:pt x="376" y="215"/>
                  </a:lnTo>
                  <a:lnTo>
                    <a:pt x="378" y="217"/>
                  </a:lnTo>
                  <a:lnTo>
                    <a:pt x="380" y="219"/>
                  </a:lnTo>
                  <a:lnTo>
                    <a:pt x="382" y="221"/>
                  </a:lnTo>
                  <a:lnTo>
                    <a:pt x="384" y="223"/>
                  </a:lnTo>
                  <a:lnTo>
                    <a:pt x="386" y="225"/>
                  </a:lnTo>
                  <a:lnTo>
                    <a:pt x="388" y="227"/>
                  </a:lnTo>
                  <a:lnTo>
                    <a:pt x="390" y="229"/>
                  </a:lnTo>
                  <a:lnTo>
                    <a:pt x="392" y="232"/>
                  </a:lnTo>
                  <a:lnTo>
                    <a:pt x="394" y="234"/>
                  </a:lnTo>
                  <a:lnTo>
                    <a:pt x="396" y="237"/>
                  </a:lnTo>
                  <a:lnTo>
                    <a:pt x="398" y="241"/>
                  </a:lnTo>
                  <a:lnTo>
                    <a:pt x="400" y="245"/>
                  </a:lnTo>
                  <a:lnTo>
                    <a:pt x="402" y="250"/>
                  </a:lnTo>
                  <a:lnTo>
                    <a:pt x="403" y="254"/>
                  </a:lnTo>
                  <a:lnTo>
                    <a:pt x="403" y="256"/>
                  </a:lnTo>
                  <a:lnTo>
                    <a:pt x="403" y="257"/>
                  </a:lnTo>
                  <a:lnTo>
                    <a:pt x="403" y="258"/>
                  </a:lnTo>
                  <a:lnTo>
                    <a:pt x="403" y="259"/>
                  </a:lnTo>
                  <a:lnTo>
                    <a:pt x="403" y="259"/>
                  </a:lnTo>
                  <a:lnTo>
                    <a:pt x="403" y="259"/>
                  </a:lnTo>
                  <a:lnTo>
                    <a:pt x="403" y="259"/>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3" name="Freeform 91"/>
            <p:cNvSpPr>
              <a:spLocks/>
            </p:cNvSpPr>
            <p:nvPr/>
          </p:nvSpPr>
          <p:spPr bwMode="auto">
            <a:xfrm>
              <a:off x="4437745" y="3596699"/>
              <a:ext cx="1706563" cy="1095375"/>
            </a:xfrm>
            <a:custGeom>
              <a:avLst/>
              <a:gdLst>
                <a:gd name="T0" fmla="*/ 6 w 403"/>
                <a:gd name="T1" fmla="*/ 256 h 259"/>
                <a:gd name="T2" fmla="*/ 14 w 403"/>
                <a:gd name="T3" fmla="*/ 252 h 259"/>
                <a:gd name="T4" fmla="*/ 22 w 403"/>
                <a:gd name="T5" fmla="*/ 248 h 259"/>
                <a:gd name="T6" fmla="*/ 30 w 403"/>
                <a:gd name="T7" fmla="*/ 244 h 259"/>
                <a:gd name="T8" fmla="*/ 38 w 403"/>
                <a:gd name="T9" fmla="*/ 240 h 259"/>
                <a:gd name="T10" fmla="*/ 46 w 403"/>
                <a:gd name="T11" fmla="*/ 235 h 259"/>
                <a:gd name="T12" fmla="*/ 54 w 403"/>
                <a:gd name="T13" fmla="*/ 231 h 259"/>
                <a:gd name="T14" fmla="*/ 62 w 403"/>
                <a:gd name="T15" fmla="*/ 227 h 259"/>
                <a:gd name="T16" fmla="*/ 70 w 403"/>
                <a:gd name="T17" fmla="*/ 223 h 259"/>
                <a:gd name="T18" fmla="*/ 78 w 403"/>
                <a:gd name="T19" fmla="*/ 219 h 259"/>
                <a:gd name="T20" fmla="*/ 86 w 403"/>
                <a:gd name="T21" fmla="*/ 215 h 259"/>
                <a:gd name="T22" fmla="*/ 94 w 403"/>
                <a:gd name="T23" fmla="*/ 210 h 259"/>
                <a:gd name="T24" fmla="*/ 102 w 403"/>
                <a:gd name="T25" fmla="*/ 206 h 259"/>
                <a:gd name="T26" fmla="*/ 110 w 403"/>
                <a:gd name="T27" fmla="*/ 202 h 259"/>
                <a:gd name="T28" fmla="*/ 118 w 403"/>
                <a:gd name="T29" fmla="*/ 198 h 259"/>
                <a:gd name="T30" fmla="*/ 126 w 403"/>
                <a:gd name="T31" fmla="*/ 193 h 259"/>
                <a:gd name="T32" fmla="*/ 134 w 403"/>
                <a:gd name="T33" fmla="*/ 189 h 259"/>
                <a:gd name="T34" fmla="*/ 142 w 403"/>
                <a:gd name="T35" fmla="*/ 185 h 259"/>
                <a:gd name="T36" fmla="*/ 150 w 403"/>
                <a:gd name="T37" fmla="*/ 181 h 259"/>
                <a:gd name="T38" fmla="*/ 158 w 403"/>
                <a:gd name="T39" fmla="*/ 177 h 259"/>
                <a:gd name="T40" fmla="*/ 166 w 403"/>
                <a:gd name="T41" fmla="*/ 172 h 259"/>
                <a:gd name="T42" fmla="*/ 174 w 403"/>
                <a:gd name="T43" fmla="*/ 168 h 259"/>
                <a:gd name="T44" fmla="*/ 182 w 403"/>
                <a:gd name="T45" fmla="*/ 164 h 259"/>
                <a:gd name="T46" fmla="*/ 190 w 403"/>
                <a:gd name="T47" fmla="*/ 159 h 259"/>
                <a:gd name="T48" fmla="*/ 198 w 403"/>
                <a:gd name="T49" fmla="*/ 155 h 259"/>
                <a:gd name="T50" fmla="*/ 206 w 403"/>
                <a:gd name="T51" fmla="*/ 151 h 259"/>
                <a:gd name="T52" fmla="*/ 214 w 403"/>
                <a:gd name="T53" fmla="*/ 146 h 259"/>
                <a:gd name="T54" fmla="*/ 222 w 403"/>
                <a:gd name="T55" fmla="*/ 142 h 259"/>
                <a:gd name="T56" fmla="*/ 230 w 403"/>
                <a:gd name="T57" fmla="*/ 137 h 259"/>
                <a:gd name="T58" fmla="*/ 238 w 403"/>
                <a:gd name="T59" fmla="*/ 133 h 259"/>
                <a:gd name="T60" fmla="*/ 246 w 403"/>
                <a:gd name="T61" fmla="*/ 128 h 259"/>
                <a:gd name="T62" fmla="*/ 254 w 403"/>
                <a:gd name="T63" fmla="*/ 124 h 259"/>
                <a:gd name="T64" fmla="*/ 262 w 403"/>
                <a:gd name="T65" fmla="*/ 119 h 259"/>
                <a:gd name="T66" fmla="*/ 270 w 403"/>
                <a:gd name="T67" fmla="*/ 115 h 259"/>
                <a:gd name="T68" fmla="*/ 278 w 403"/>
                <a:gd name="T69" fmla="*/ 110 h 259"/>
                <a:gd name="T70" fmla="*/ 286 w 403"/>
                <a:gd name="T71" fmla="*/ 105 h 259"/>
                <a:gd name="T72" fmla="*/ 294 w 403"/>
                <a:gd name="T73" fmla="*/ 101 h 259"/>
                <a:gd name="T74" fmla="*/ 302 w 403"/>
                <a:gd name="T75" fmla="*/ 96 h 259"/>
                <a:gd name="T76" fmla="*/ 310 w 403"/>
                <a:gd name="T77" fmla="*/ 91 h 259"/>
                <a:gd name="T78" fmla="*/ 318 w 403"/>
                <a:gd name="T79" fmla="*/ 86 h 259"/>
                <a:gd name="T80" fmla="*/ 326 w 403"/>
                <a:gd name="T81" fmla="*/ 81 h 259"/>
                <a:gd name="T82" fmla="*/ 334 w 403"/>
                <a:gd name="T83" fmla="*/ 76 h 259"/>
                <a:gd name="T84" fmla="*/ 342 w 403"/>
                <a:gd name="T85" fmla="*/ 70 h 259"/>
                <a:gd name="T86" fmla="*/ 350 w 403"/>
                <a:gd name="T87" fmla="*/ 65 h 259"/>
                <a:gd name="T88" fmla="*/ 358 w 403"/>
                <a:gd name="T89" fmla="*/ 59 h 259"/>
                <a:gd name="T90" fmla="*/ 366 w 403"/>
                <a:gd name="T91" fmla="*/ 53 h 259"/>
                <a:gd name="T92" fmla="*/ 374 w 403"/>
                <a:gd name="T93" fmla="*/ 46 h 259"/>
                <a:gd name="T94" fmla="*/ 382 w 403"/>
                <a:gd name="T95" fmla="*/ 38 h 259"/>
                <a:gd name="T96" fmla="*/ 390 w 403"/>
                <a:gd name="T97" fmla="*/ 30 h 259"/>
                <a:gd name="T98" fmla="*/ 398 w 403"/>
                <a:gd name="T99" fmla="*/ 18 h 259"/>
                <a:gd name="T100" fmla="*/ 403 w 403"/>
                <a:gd name="T101" fmla="*/ 3 h 259"/>
                <a:gd name="T102" fmla="*/ 403 w 403"/>
                <a:gd name="T10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59">
                  <a:moveTo>
                    <a:pt x="0" y="259"/>
                  </a:moveTo>
                  <a:lnTo>
                    <a:pt x="2" y="258"/>
                  </a:lnTo>
                  <a:lnTo>
                    <a:pt x="4" y="257"/>
                  </a:lnTo>
                  <a:lnTo>
                    <a:pt x="6" y="256"/>
                  </a:lnTo>
                  <a:lnTo>
                    <a:pt x="8" y="255"/>
                  </a:lnTo>
                  <a:lnTo>
                    <a:pt x="10" y="254"/>
                  </a:lnTo>
                  <a:lnTo>
                    <a:pt x="12" y="253"/>
                  </a:lnTo>
                  <a:lnTo>
                    <a:pt x="14" y="252"/>
                  </a:lnTo>
                  <a:lnTo>
                    <a:pt x="16" y="251"/>
                  </a:lnTo>
                  <a:lnTo>
                    <a:pt x="18" y="250"/>
                  </a:lnTo>
                  <a:lnTo>
                    <a:pt x="20" y="249"/>
                  </a:lnTo>
                  <a:lnTo>
                    <a:pt x="22" y="248"/>
                  </a:lnTo>
                  <a:lnTo>
                    <a:pt x="24" y="247"/>
                  </a:lnTo>
                  <a:lnTo>
                    <a:pt x="26" y="246"/>
                  </a:lnTo>
                  <a:lnTo>
                    <a:pt x="28" y="245"/>
                  </a:lnTo>
                  <a:lnTo>
                    <a:pt x="30" y="244"/>
                  </a:lnTo>
                  <a:lnTo>
                    <a:pt x="32" y="243"/>
                  </a:lnTo>
                  <a:lnTo>
                    <a:pt x="34" y="242"/>
                  </a:lnTo>
                  <a:lnTo>
                    <a:pt x="36" y="241"/>
                  </a:lnTo>
                  <a:lnTo>
                    <a:pt x="38" y="240"/>
                  </a:lnTo>
                  <a:lnTo>
                    <a:pt x="40" y="238"/>
                  </a:lnTo>
                  <a:lnTo>
                    <a:pt x="42" y="237"/>
                  </a:lnTo>
                  <a:lnTo>
                    <a:pt x="44" y="236"/>
                  </a:lnTo>
                  <a:lnTo>
                    <a:pt x="46" y="235"/>
                  </a:lnTo>
                  <a:lnTo>
                    <a:pt x="48" y="234"/>
                  </a:lnTo>
                  <a:lnTo>
                    <a:pt x="50" y="233"/>
                  </a:lnTo>
                  <a:lnTo>
                    <a:pt x="52" y="232"/>
                  </a:lnTo>
                  <a:lnTo>
                    <a:pt x="54" y="231"/>
                  </a:lnTo>
                  <a:lnTo>
                    <a:pt x="56" y="230"/>
                  </a:lnTo>
                  <a:lnTo>
                    <a:pt x="58" y="229"/>
                  </a:lnTo>
                  <a:lnTo>
                    <a:pt x="60" y="228"/>
                  </a:lnTo>
                  <a:lnTo>
                    <a:pt x="62" y="227"/>
                  </a:lnTo>
                  <a:lnTo>
                    <a:pt x="64" y="226"/>
                  </a:lnTo>
                  <a:lnTo>
                    <a:pt x="66" y="225"/>
                  </a:lnTo>
                  <a:lnTo>
                    <a:pt x="68" y="224"/>
                  </a:lnTo>
                  <a:lnTo>
                    <a:pt x="70" y="223"/>
                  </a:lnTo>
                  <a:lnTo>
                    <a:pt x="72" y="222"/>
                  </a:lnTo>
                  <a:lnTo>
                    <a:pt x="74" y="221"/>
                  </a:lnTo>
                  <a:lnTo>
                    <a:pt x="76" y="220"/>
                  </a:lnTo>
                  <a:lnTo>
                    <a:pt x="78" y="219"/>
                  </a:lnTo>
                  <a:lnTo>
                    <a:pt x="80" y="218"/>
                  </a:lnTo>
                  <a:lnTo>
                    <a:pt x="82" y="217"/>
                  </a:lnTo>
                  <a:lnTo>
                    <a:pt x="84" y="216"/>
                  </a:lnTo>
                  <a:lnTo>
                    <a:pt x="86" y="215"/>
                  </a:lnTo>
                  <a:lnTo>
                    <a:pt x="88" y="213"/>
                  </a:lnTo>
                  <a:lnTo>
                    <a:pt x="90" y="212"/>
                  </a:lnTo>
                  <a:lnTo>
                    <a:pt x="92" y="211"/>
                  </a:lnTo>
                  <a:lnTo>
                    <a:pt x="94" y="210"/>
                  </a:lnTo>
                  <a:lnTo>
                    <a:pt x="96" y="209"/>
                  </a:lnTo>
                  <a:lnTo>
                    <a:pt x="98" y="208"/>
                  </a:lnTo>
                  <a:lnTo>
                    <a:pt x="100" y="207"/>
                  </a:lnTo>
                  <a:lnTo>
                    <a:pt x="102" y="206"/>
                  </a:lnTo>
                  <a:lnTo>
                    <a:pt x="104" y="205"/>
                  </a:lnTo>
                  <a:lnTo>
                    <a:pt x="106" y="204"/>
                  </a:lnTo>
                  <a:lnTo>
                    <a:pt x="108" y="203"/>
                  </a:lnTo>
                  <a:lnTo>
                    <a:pt x="110" y="202"/>
                  </a:lnTo>
                  <a:lnTo>
                    <a:pt x="112" y="201"/>
                  </a:lnTo>
                  <a:lnTo>
                    <a:pt x="114" y="200"/>
                  </a:lnTo>
                  <a:lnTo>
                    <a:pt x="116" y="199"/>
                  </a:lnTo>
                  <a:lnTo>
                    <a:pt x="118" y="198"/>
                  </a:lnTo>
                  <a:lnTo>
                    <a:pt x="120" y="197"/>
                  </a:lnTo>
                  <a:lnTo>
                    <a:pt x="122" y="196"/>
                  </a:lnTo>
                  <a:lnTo>
                    <a:pt x="124" y="195"/>
                  </a:lnTo>
                  <a:lnTo>
                    <a:pt x="126" y="193"/>
                  </a:lnTo>
                  <a:lnTo>
                    <a:pt x="128" y="192"/>
                  </a:lnTo>
                  <a:lnTo>
                    <a:pt x="130" y="191"/>
                  </a:lnTo>
                  <a:lnTo>
                    <a:pt x="132" y="190"/>
                  </a:lnTo>
                  <a:lnTo>
                    <a:pt x="134" y="189"/>
                  </a:lnTo>
                  <a:lnTo>
                    <a:pt x="136" y="188"/>
                  </a:lnTo>
                  <a:lnTo>
                    <a:pt x="138" y="187"/>
                  </a:lnTo>
                  <a:lnTo>
                    <a:pt x="140" y="186"/>
                  </a:lnTo>
                  <a:lnTo>
                    <a:pt x="142" y="185"/>
                  </a:lnTo>
                  <a:lnTo>
                    <a:pt x="144" y="184"/>
                  </a:lnTo>
                  <a:lnTo>
                    <a:pt x="146" y="183"/>
                  </a:lnTo>
                  <a:lnTo>
                    <a:pt x="148" y="182"/>
                  </a:lnTo>
                  <a:lnTo>
                    <a:pt x="150" y="181"/>
                  </a:lnTo>
                  <a:lnTo>
                    <a:pt x="152" y="180"/>
                  </a:lnTo>
                  <a:lnTo>
                    <a:pt x="154" y="179"/>
                  </a:lnTo>
                  <a:lnTo>
                    <a:pt x="156" y="178"/>
                  </a:lnTo>
                  <a:lnTo>
                    <a:pt x="158" y="177"/>
                  </a:lnTo>
                  <a:lnTo>
                    <a:pt x="160" y="175"/>
                  </a:lnTo>
                  <a:lnTo>
                    <a:pt x="162" y="174"/>
                  </a:lnTo>
                  <a:lnTo>
                    <a:pt x="164" y="173"/>
                  </a:lnTo>
                  <a:lnTo>
                    <a:pt x="166" y="172"/>
                  </a:lnTo>
                  <a:lnTo>
                    <a:pt x="168" y="171"/>
                  </a:lnTo>
                  <a:lnTo>
                    <a:pt x="170" y="170"/>
                  </a:lnTo>
                  <a:lnTo>
                    <a:pt x="172" y="169"/>
                  </a:lnTo>
                  <a:lnTo>
                    <a:pt x="174" y="168"/>
                  </a:lnTo>
                  <a:lnTo>
                    <a:pt x="176" y="167"/>
                  </a:lnTo>
                  <a:lnTo>
                    <a:pt x="178" y="166"/>
                  </a:lnTo>
                  <a:lnTo>
                    <a:pt x="180" y="165"/>
                  </a:lnTo>
                  <a:lnTo>
                    <a:pt x="182" y="164"/>
                  </a:lnTo>
                  <a:lnTo>
                    <a:pt x="184" y="163"/>
                  </a:lnTo>
                  <a:lnTo>
                    <a:pt x="186" y="161"/>
                  </a:lnTo>
                  <a:lnTo>
                    <a:pt x="188" y="160"/>
                  </a:lnTo>
                  <a:lnTo>
                    <a:pt x="190" y="159"/>
                  </a:lnTo>
                  <a:lnTo>
                    <a:pt x="192" y="158"/>
                  </a:lnTo>
                  <a:lnTo>
                    <a:pt x="194" y="157"/>
                  </a:lnTo>
                  <a:lnTo>
                    <a:pt x="196" y="156"/>
                  </a:lnTo>
                  <a:lnTo>
                    <a:pt x="198" y="155"/>
                  </a:lnTo>
                  <a:lnTo>
                    <a:pt x="200" y="154"/>
                  </a:lnTo>
                  <a:lnTo>
                    <a:pt x="202" y="153"/>
                  </a:lnTo>
                  <a:lnTo>
                    <a:pt x="204" y="152"/>
                  </a:lnTo>
                  <a:lnTo>
                    <a:pt x="206" y="151"/>
                  </a:lnTo>
                  <a:lnTo>
                    <a:pt x="208" y="150"/>
                  </a:lnTo>
                  <a:lnTo>
                    <a:pt x="210" y="148"/>
                  </a:lnTo>
                  <a:lnTo>
                    <a:pt x="212" y="147"/>
                  </a:lnTo>
                  <a:lnTo>
                    <a:pt x="214" y="146"/>
                  </a:lnTo>
                  <a:lnTo>
                    <a:pt x="216" y="145"/>
                  </a:lnTo>
                  <a:lnTo>
                    <a:pt x="218" y="144"/>
                  </a:lnTo>
                  <a:lnTo>
                    <a:pt x="220" y="143"/>
                  </a:lnTo>
                  <a:lnTo>
                    <a:pt x="222" y="142"/>
                  </a:lnTo>
                  <a:lnTo>
                    <a:pt x="224" y="141"/>
                  </a:lnTo>
                  <a:lnTo>
                    <a:pt x="226" y="140"/>
                  </a:lnTo>
                  <a:lnTo>
                    <a:pt x="228" y="138"/>
                  </a:lnTo>
                  <a:lnTo>
                    <a:pt x="230" y="137"/>
                  </a:lnTo>
                  <a:lnTo>
                    <a:pt x="232" y="136"/>
                  </a:lnTo>
                  <a:lnTo>
                    <a:pt x="234" y="135"/>
                  </a:lnTo>
                  <a:lnTo>
                    <a:pt x="236" y="134"/>
                  </a:lnTo>
                  <a:lnTo>
                    <a:pt x="238" y="133"/>
                  </a:lnTo>
                  <a:lnTo>
                    <a:pt x="240" y="132"/>
                  </a:lnTo>
                  <a:lnTo>
                    <a:pt x="242" y="131"/>
                  </a:lnTo>
                  <a:lnTo>
                    <a:pt x="244" y="130"/>
                  </a:lnTo>
                  <a:lnTo>
                    <a:pt x="246" y="128"/>
                  </a:lnTo>
                  <a:lnTo>
                    <a:pt x="248" y="127"/>
                  </a:lnTo>
                  <a:lnTo>
                    <a:pt x="250" y="126"/>
                  </a:lnTo>
                  <a:lnTo>
                    <a:pt x="252" y="125"/>
                  </a:lnTo>
                  <a:lnTo>
                    <a:pt x="254" y="124"/>
                  </a:lnTo>
                  <a:lnTo>
                    <a:pt x="256" y="123"/>
                  </a:lnTo>
                  <a:lnTo>
                    <a:pt x="258" y="122"/>
                  </a:lnTo>
                  <a:lnTo>
                    <a:pt x="260" y="121"/>
                  </a:lnTo>
                  <a:lnTo>
                    <a:pt x="262" y="119"/>
                  </a:lnTo>
                  <a:lnTo>
                    <a:pt x="264" y="118"/>
                  </a:lnTo>
                  <a:lnTo>
                    <a:pt x="266" y="117"/>
                  </a:lnTo>
                  <a:lnTo>
                    <a:pt x="268" y="116"/>
                  </a:lnTo>
                  <a:lnTo>
                    <a:pt x="270" y="115"/>
                  </a:lnTo>
                  <a:lnTo>
                    <a:pt x="272" y="114"/>
                  </a:lnTo>
                  <a:lnTo>
                    <a:pt x="274" y="112"/>
                  </a:lnTo>
                  <a:lnTo>
                    <a:pt x="276" y="111"/>
                  </a:lnTo>
                  <a:lnTo>
                    <a:pt x="278" y="110"/>
                  </a:lnTo>
                  <a:lnTo>
                    <a:pt x="280" y="109"/>
                  </a:lnTo>
                  <a:lnTo>
                    <a:pt x="282" y="108"/>
                  </a:lnTo>
                  <a:lnTo>
                    <a:pt x="284" y="107"/>
                  </a:lnTo>
                  <a:lnTo>
                    <a:pt x="286" y="105"/>
                  </a:lnTo>
                  <a:lnTo>
                    <a:pt x="288" y="104"/>
                  </a:lnTo>
                  <a:lnTo>
                    <a:pt x="290" y="103"/>
                  </a:lnTo>
                  <a:lnTo>
                    <a:pt x="292" y="102"/>
                  </a:lnTo>
                  <a:lnTo>
                    <a:pt x="294" y="101"/>
                  </a:lnTo>
                  <a:lnTo>
                    <a:pt x="296" y="99"/>
                  </a:lnTo>
                  <a:lnTo>
                    <a:pt x="298" y="98"/>
                  </a:lnTo>
                  <a:lnTo>
                    <a:pt x="300" y="97"/>
                  </a:lnTo>
                  <a:lnTo>
                    <a:pt x="302" y="96"/>
                  </a:lnTo>
                  <a:lnTo>
                    <a:pt x="304" y="95"/>
                  </a:lnTo>
                  <a:lnTo>
                    <a:pt x="306" y="93"/>
                  </a:lnTo>
                  <a:lnTo>
                    <a:pt x="308" y="92"/>
                  </a:lnTo>
                  <a:lnTo>
                    <a:pt x="310" y="91"/>
                  </a:lnTo>
                  <a:lnTo>
                    <a:pt x="312" y="90"/>
                  </a:lnTo>
                  <a:lnTo>
                    <a:pt x="314" y="88"/>
                  </a:lnTo>
                  <a:lnTo>
                    <a:pt x="316" y="87"/>
                  </a:lnTo>
                  <a:lnTo>
                    <a:pt x="318" y="86"/>
                  </a:lnTo>
                  <a:lnTo>
                    <a:pt x="320" y="85"/>
                  </a:lnTo>
                  <a:lnTo>
                    <a:pt x="322" y="83"/>
                  </a:lnTo>
                  <a:lnTo>
                    <a:pt x="324" y="82"/>
                  </a:lnTo>
                  <a:lnTo>
                    <a:pt x="326" y="81"/>
                  </a:lnTo>
                  <a:lnTo>
                    <a:pt x="328" y="80"/>
                  </a:lnTo>
                  <a:lnTo>
                    <a:pt x="330" y="78"/>
                  </a:lnTo>
                  <a:lnTo>
                    <a:pt x="332" y="77"/>
                  </a:lnTo>
                  <a:lnTo>
                    <a:pt x="334" y="76"/>
                  </a:lnTo>
                  <a:lnTo>
                    <a:pt x="336" y="74"/>
                  </a:lnTo>
                  <a:lnTo>
                    <a:pt x="338" y="73"/>
                  </a:lnTo>
                  <a:lnTo>
                    <a:pt x="340" y="72"/>
                  </a:lnTo>
                  <a:lnTo>
                    <a:pt x="342" y="70"/>
                  </a:lnTo>
                  <a:lnTo>
                    <a:pt x="344" y="69"/>
                  </a:lnTo>
                  <a:lnTo>
                    <a:pt x="346" y="67"/>
                  </a:lnTo>
                  <a:lnTo>
                    <a:pt x="348" y="66"/>
                  </a:lnTo>
                  <a:lnTo>
                    <a:pt x="350" y="65"/>
                  </a:lnTo>
                  <a:lnTo>
                    <a:pt x="352" y="63"/>
                  </a:lnTo>
                  <a:lnTo>
                    <a:pt x="354" y="62"/>
                  </a:lnTo>
                  <a:lnTo>
                    <a:pt x="356" y="60"/>
                  </a:lnTo>
                  <a:lnTo>
                    <a:pt x="358" y="59"/>
                  </a:lnTo>
                  <a:lnTo>
                    <a:pt x="360" y="57"/>
                  </a:lnTo>
                  <a:lnTo>
                    <a:pt x="362" y="56"/>
                  </a:lnTo>
                  <a:lnTo>
                    <a:pt x="364" y="54"/>
                  </a:lnTo>
                  <a:lnTo>
                    <a:pt x="366" y="53"/>
                  </a:lnTo>
                  <a:lnTo>
                    <a:pt x="368" y="51"/>
                  </a:lnTo>
                  <a:lnTo>
                    <a:pt x="370" y="49"/>
                  </a:lnTo>
                  <a:lnTo>
                    <a:pt x="372" y="48"/>
                  </a:lnTo>
                  <a:lnTo>
                    <a:pt x="374" y="46"/>
                  </a:lnTo>
                  <a:lnTo>
                    <a:pt x="376" y="44"/>
                  </a:lnTo>
                  <a:lnTo>
                    <a:pt x="378" y="42"/>
                  </a:lnTo>
                  <a:lnTo>
                    <a:pt x="380" y="40"/>
                  </a:lnTo>
                  <a:lnTo>
                    <a:pt x="382" y="38"/>
                  </a:lnTo>
                  <a:lnTo>
                    <a:pt x="384" y="36"/>
                  </a:lnTo>
                  <a:lnTo>
                    <a:pt x="386" y="34"/>
                  </a:lnTo>
                  <a:lnTo>
                    <a:pt x="388" y="32"/>
                  </a:lnTo>
                  <a:lnTo>
                    <a:pt x="390" y="30"/>
                  </a:lnTo>
                  <a:lnTo>
                    <a:pt x="392" y="27"/>
                  </a:lnTo>
                  <a:lnTo>
                    <a:pt x="394" y="25"/>
                  </a:lnTo>
                  <a:lnTo>
                    <a:pt x="396" y="22"/>
                  </a:lnTo>
                  <a:lnTo>
                    <a:pt x="398" y="18"/>
                  </a:lnTo>
                  <a:lnTo>
                    <a:pt x="400" y="14"/>
                  </a:lnTo>
                  <a:lnTo>
                    <a:pt x="402" y="9"/>
                  </a:lnTo>
                  <a:lnTo>
                    <a:pt x="403" y="5"/>
                  </a:lnTo>
                  <a:lnTo>
                    <a:pt x="403" y="3"/>
                  </a:lnTo>
                  <a:lnTo>
                    <a:pt x="403" y="2"/>
                  </a:lnTo>
                  <a:lnTo>
                    <a:pt x="403" y="1"/>
                  </a:lnTo>
                  <a:lnTo>
                    <a:pt x="403" y="0"/>
                  </a:lnTo>
                  <a:lnTo>
                    <a:pt x="403" y="0"/>
                  </a:lnTo>
                  <a:lnTo>
                    <a:pt x="403" y="0"/>
                  </a:lnTo>
                  <a:lnTo>
                    <a:pt x="403"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cxnSp>
        <p:nvCxnSpPr>
          <p:cNvPr id="94" name="Straight Arrow Connector 93"/>
          <p:cNvCxnSpPr/>
          <p:nvPr/>
        </p:nvCxnSpPr>
        <p:spPr>
          <a:xfrm flipV="1">
            <a:off x="2408991" y="3169446"/>
            <a:ext cx="1271810" cy="1391"/>
          </a:xfrm>
          <a:prstGeom prst="straightConnector1">
            <a:avLst/>
          </a:prstGeom>
          <a:ln w="285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96" name="Object 95"/>
          <p:cNvGraphicFramePr>
            <a:graphicFrameLocks noChangeAspect="1"/>
          </p:cNvGraphicFramePr>
          <p:nvPr>
            <p:extLst>
              <p:ext uri="{D42A27DB-BD31-4B8C-83A1-F6EECF244321}">
                <p14:modId xmlns:p14="http://schemas.microsoft.com/office/powerpoint/2010/main" val="1428936330"/>
              </p:ext>
            </p:extLst>
          </p:nvPr>
        </p:nvGraphicFramePr>
        <p:xfrm>
          <a:off x="2865549" y="3154948"/>
          <a:ext cx="384175" cy="336550"/>
        </p:xfrm>
        <a:graphic>
          <a:graphicData uri="http://schemas.openxmlformats.org/presentationml/2006/ole">
            <mc:AlternateContent xmlns:mc="http://schemas.openxmlformats.org/markup-compatibility/2006">
              <mc:Choice xmlns:v="urn:schemas-microsoft-com:vml" Requires="v">
                <p:oleObj name="Equation" r:id="rId27" imgW="203040" imgH="177480" progId="Equation.DSMT4">
                  <p:embed/>
                </p:oleObj>
              </mc:Choice>
              <mc:Fallback>
                <p:oleObj name="Equation" r:id="rId27" imgW="203040" imgH="177480" progId="Equation.DSMT4">
                  <p:embed/>
                  <p:pic>
                    <p:nvPicPr>
                      <p:cNvPr id="96" name="Object 95"/>
                      <p:cNvPicPr/>
                      <p:nvPr/>
                    </p:nvPicPr>
                    <p:blipFill>
                      <a:blip r:embed="rId28"/>
                      <a:stretch>
                        <a:fillRect/>
                      </a:stretch>
                    </p:blipFill>
                    <p:spPr>
                      <a:xfrm>
                        <a:off x="2865549" y="3154948"/>
                        <a:ext cx="384175" cy="336550"/>
                      </a:xfrm>
                      <a:prstGeom prst="rect">
                        <a:avLst/>
                      </a:prstGeom>
                    </p:spPr>
                  </p:pic>
                </p:oleObj>
              </mc:Fallback>
            </mc:AlternateContent>
          </a:graphicData>
        </a:graphic>
      </p:graphicFrame>
      <p:graphicFrame>
        <p:nvGraphicFramePr>
          <p:cNvPr id="97" name="Object 96"/>
          <p:cNvGraphicFramePr>
            <a:graphicFrameLocks noChangeAspect="1"/>
          </p:cNvGraphicFramePr>
          <p:nvPr>
            <p:extLst>
              <p:ext uri="{D42A27DB-BD31-4B8C-83A1-F6EECF244321}">
                <p14:modId xmlns:p14="http://schemas.microsoft.com/office/powerpoint/2010/main" val="266623197"/>
              </p:ext>
            </p:extLst>
          </p:nvPr>
        </p:nvGraphicFramePr>
        <p:xfrm>
          <a:off x="139564" y="6165723"/>
          <a:ext cx="2024063" cy="336550"/>
        </p:xfrm>
        <a:graphic>
          <a:graphicData uri="http://schemas.openxmlformats.org/presentationml/2006/ole">
            <mc:AlternateContent xmlns:mc="http://schemas.openxmlformats.org/markup-compatibility/2006">
              <mc:Choice xmlns:v="urn:schemas-microsoft-com:vml" Requires="v">
                <p:oleObj name="Equation" r:id="rId29" imgW="1066680" imgH="177480" progId="Equation.DSMT4">
                  <p:embed/>
                </p:oleObj>
              </mc:Choice>
              <mc:Fallback>
                <p:oleObj name="Equation" r:id="rId29" imgW="1066680" imgH="177480" progId="Equation.DSMT4">
                  <p:embed/>
                  <p:pic>
                    <p:nvPicPr>
                      <p:cNvPr id="97" name="Object 96"/>
                      <p:cNvPicPr/>
                      <p:nvPr/>
                    </p:nvPicPr>
                    <p:blipFill>
                      <a:blip r:embed="rId30"/>
                      <a:stretch>
                        <a:fillRect/>
                      </a:stretch>
                    </p:blipFill>
                    <p:spPr>
                      <a:xfrm>
                        <a:off x="139564" y="6165723"/>
                        <a:ext cx="2024063" cy="336550"/>
                      </a:xfrm>
                      <a:prstGeom prst="rect">
                        <a:avLst/>
                      </a:prstGeom>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2163496324"/>
              </p:ext>
            </p:extLst>
          </p:nvPr>
        </p:nvGraphicFramePr>
        <p:xfrm>
          <a:off x="2120835" y="6160064"/>
          <a:ext cx="384175" cy="336550"/>
        </p:xfrm>
        <a:graphic>
          <a:graphicData uri="http://schemas.openxmlformats.org/presentationml/2006/ole">
            <mc:AlternateContent xmlns:mc="http://schemas.openxmlformats.org/markup-compatibility/2006">
              <mc:Choice xmlns:v="urn:schemas-microsoft-com:vml" Requires="v">
                <p:oleObj name="Equation" r:id="rId31" imgW="203040" imgH="177480" progId="Equation.DSMT4">
                  <p:embed/>
                </p:oleObj>
              </mc:Choice>
              <mc:Fallback>
                <p:oleObj name="Equation" r:id="rId31" imgW="203040" imgH="177480" progId="Equation.DSMT4">
                  <p:embed/>
                  <p:pic>
                    <p:nvPicPr>
                      <p:cNvPr id="98" name="Object 97"/>
                      <p:cNvPicPr/>
                      <p:nvPr/>
                    </p:nvPicPr>
                    <p:blipFill>
                      <a:blip r:embed="rId32"/>
                      <a:stretch>
                        <a:fillRect/>
                      </a:stretch>
                    </p:blipFill>
                    <p:spPr>
                      <a:xfrm>
                        <a:off x="2120835" y="6160064"/>
                        <a:ext cx="384175" cy="336550"/>
                      </a:xfrm>
                      <a:prstGeom prst="rect">
                        <a:avLst/>
                      </a:prstGeom>
                    </p:spPr>
                  </p:pic>
                </p:oleObj>
              </mc:Fallback>
            </mc:AlternateContent>
          </a:graphicData>
        </a:graphic>
      </p:graphicFrame>
      <p:cxnSp>
        <p:nvCxnSpPr>
          <p:cNvPr id="99" name="Straight Arrow Connector 98"/>
          <p:cNvCxnSpPr/>
          <p:nvPr/>
        </p:nvCxnSpPr>
        <p:spPr>
          <a:xfrm flipH="1" flipV="1">
            <a:off x="8801090" y="2491990"/>
            <a:ext cx="7342" cy="1312443"/>
          </a:xfrm>
          <a:prstGeom prst="straightConnector1">
            <a:avLst/>
          </a:prstGeom>
          <a:ln w="285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extLst>
              <p:ext uri="{D42A27DB-BD31-4B8C-83A1-F6EECF244321}">
                <p14:modId xmlns:p14="http://schemas.microsoft.com/office/powerpoint/2010/main" val="3795086358"/>
              </p:ext>
            </p:extLst>
          </p:nvPr>
        </p:nvGraphicFramePr>
        <p:xfrm>
          <a:off x="8841830" y="3005801"/>
          <a:ext cx="384175" cy="336550"/>
        </p:xfrm>
        <a:graphic>
          <a:graphicData uri="http://schemas.openxmlformats.org/presentationml/2006/ole">
            <mc:AlternateContent xmlns:mc="http://schemas.openxmlformats.org/markup-compatibility/2006">
              <mc:Choice xmlns:v="urn:schemas-microsoft-com:vml" Requires="v">
                <p:oleObj name="Equation" r:id="rId33" imgW="203040" imgH="177480" progId="Equation.DSMT4">
                  <p:embed/>
                </p:oleObj>
              </mc:Choice>
              <mc:Fallback>
                <p:oleObj name="Equation" r:id="rId33" imgW="203040" imgH="177480" progId="Equation.DSMT4">
                  <p:embed/>
                  <p:pic>
                    <p:nvPicPr>
                      <p:cNvPr id="100" name="Object 99"/>
                      <p:cNvPicPr/>
                      <p:nvPr/>
                    </p:nvPicPr>
                    <p:blipFill>
                      <a:blip r:embed="rId34"/>
                      <a:stretch>
                        <a:fillRect/>
                      </a:stretch>
                    </p:blipFill>
                    <p:spPr>
                      <a:xfrm>
                        <a:off x="8841830" y="3005801"/>
                        <a:ext cx="384175" cy="336550"/>
                      </a:xfrm>
                      <a:prstGeom prst="rect">
                        <a:avLst/>
                      </a:prstGeom>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3820885481"/>
              </p:ext>
            </p:extLst>
          </p:nvPr>
        </p:nvGraphicFramePr>
        <p:xfrm>
          <a:off x="8762551" y="6104140"/>
          <a:ext cx="2024063" cy="336550"/>
        </p:xfrm>
        <a:graphic>
          <a:graphicData uri="http://schemas.openxmlformats.org/presentationml/2006/ole">
            <mc:AlternateContent xmlns:mc="http://schemas.openxmlformats.org/markup-compatibility/2006">
              <mc:Choice xmlns:v="urn:schemas-microsoft-com:vml" Requires="v">
                <p:oleObj name="Equation" r:id="rId35" imgW="1066680" imgH="177480" progId="Equation.DSMT4">
                  <p:embed/>
                </p:oleObj>
              </mc:Choice>
              <mc:Fallback>
                <p:oleObj name="Equation" r:id="rId35" imgW="1066680" imgH="177480" progId="Equation.DSMT4">
                  <p:embed/>
                  <p:pic>
                    <p:nvPicPr>
                      <p:cNvPr id="103" name="Object 102"/>
                      <p:cNvPicPr/>
                      <p:nvPr/>
                    </p:nvPicPr>
                    <p:blipFill>
                      <a:blip r:embed="rId36"/>
                      <a:stretch>
                        <a:fillRect/>
                      </a:stretch>
                    </p:blipFill>
                    <p:spPr>
                      <a:xfrm>
                        <a:off x="8762551" y="6104140"/>
                        <a:ext cx="2024063" cy="336550"/>
                      </a:xfrm>
                      <a:prstGeom prst="rect">
                        <a:avLst/>
                      </a:prstGeom>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212895043"/>
              </p:ext>
            </p:extLst>
          </p:nvPr>
        </p:nvGraphicFramePr>
        <p:xfrm>
          <a:off x="10770574" y="6125424"/>
          <a:ext cx="384175" cy="336550"/>
        </p:xfrm>
        <a:graphic>
          <a:graphicData uri="http://schemas.openxmlformats.org/presentationml/2006/ole">
            <mc:AlternateContent xmlns:mc="http://schemas.openxmlformats.org/markup-compatibility/2006">
              <mc:Choice xmlns:v="urn:schemas-microsoft-com:vml" Requires="v">
                <p:oleObj name="Equation" r:id="rId37" imgW="203040" imgH="177480" progId="Equation.DSMT4">
                  <p:embed/>
                </p:oleObj>
              </mc:Choice>
              <mc:Fallback>
                <p:oleObj name="Equation" r:id="rId37" imgW="203040" imgH="177480" progId="Equation.DSMT4">
                  <p:embed/>
                  <p:pic>
                    <p:nvPicPr>
                      <p:cNvPr id="104" name="Object 103"/>
                      <p:cNvPicPr/>
                      <p:nvPr/>
                    </p:nvPicPr>
                    <p:blipFill>
                      <a:blip r:embed="rId38"/>
                      <a:stretch>
                        <a:fillRect/>
                      </a:stretch>
                    </p:blipFill>
                    <p:spPr>
                      <a:xfrm>
                        <a:off x="10770574" y="6125424"/>
                        <a:ext cx="384175" cy="336550"/>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332162175"/>
              </p:ext>
            </p:extLst>
          </p:nvPr>
        </p:nvGraphicFramePr>
        <p:xfrm>
          <a:off x="3146630" y="3795024"/>
          <a:ext cx="2166937" cy="746125"/>
        </p:xfrm>
        <a:graphic>
          <a:graphicData uri="http://schemas.openxmlformats.org/presentationml/2006/ole">
            <mc:AlternateContent xmlns:mc="http://schemas.openxmlformats.org/markup-compatibility/2006">
              <mc:Choice xmlns:v="urn:schemas-microsoft-com:vml" Requires="v">
                <p:oleObj name="Equation" r:id="rId39" imgW="1143000" imgH="393480" progId="Equation.DSMT4">
                  <p:embed/>
                </p:oleObj>
              </mc:Choice>
              <mc:Fallback>
                <p:oleObj name="Equation" r:id="rId39" imgW="1143000" imgH="393480" progId="Equation.DSMT4">
                  <p:embed/>
                  <p:pic>
                    <p:nvPicPr>
                      <p:cNvPr id="62" name="Object 61"/>
                      <p:cNvPicPr/>
                      <p:nvPr/>
                    </p:nvPicPr>
                    <p:blipFill>
                      <a:blip r:embed="rId40"/>
                      <a:stretch>
                        <a:fillRect/>
                      </a:stretch>
                    </p:blipFill>
                    <p:spPr>
                      <a:xfrm>
                        <a:off x="3146630" y="3795024"/>
                        <a:ext cx="2166937" cy="746125"/>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147904859"/>
              </p:ext>
            </p:extLst>
          </p:nvPr>
        </p:nvGraphicFramePr>
        <p:xfrm>
          <a:off x="3166819" y="1825626"/>
          <a:ext cx="1973263" cy="746125"/>
        </p:xfrm>
        <a:graphic>
          <a:graphicData uri="http://schemas.openxmlformats.org/presentationml/2006/ole">
            <mc:AlternateContent xmlns:mc="http://schemas.openxmlformats.org/markup-compatibility/2006">
              <mc:Choice xmlns:v="urn:schemas-microsoft-com:vml" Requires="v">
                <p:oleObj name="Equation" r:id="rId41" imgW="1041120" imgH="393480" progId="Equation.DSMT4">
                  <p:embed/>
                </p:oleObj>
              </mc:Choice>
              <mc:Fallback>
                <p:oleObj name="Equation" r:id="rId41" imgW="1041120" imgH="393480" progId="Equation.DSMT4">
                  <p:embed/>
                  <p:pic>
                    <p:nvPicPr>
                      <p:cNvPr id="63" name="Object 62"/>
                      <p:cNvPicPr/>
                      <p:nvPr/>
                    </p:nvPicPr>
                    <p:blipFill>
                      <a:blip r:embed="rId42"/>
                      <a:stretch>
                        <a:fillRect/>
                      </a:stretch>
                    </p:blipFill>
                    <p:spPr>
                      <a:xfrm>
                        <a:off x="3166819" y="1825626"/>
                        <a:ext cx="1973263" cy="746125"/>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062226677"/>
              </p:ext>
            </p:extLst>
          </p:nvPr>
        </p:nvGraphicFramePr>
        <p:xfrm>
          <a:off x="179109" y="5589398"/>
          <a:ext cx="1108075" cy="338137"/>
        </p:xfrm>
        <a:graphic>
          <a:graphicData uri="http://schemas.openxmlformats.org/presentationml/2006/ole">
            <mc:AlternateContent xmlns:mc="http://schemas.openxmlformats.org/markup-compatibility/2006">
              <mc:Choice xmlns:v="urn:schemas-microsoft-com:vml" Requires="v">
                <p:oleObj name="Equation" r:id="rId43" imgW="583920" imgH="177480" progId="Equation.DSMT4">
                  <p:embed/>
                </p:oleObj>
              </mc:Choice>
              <mc:Fallback>
                <p:oleObj name="Equation" r:id="rId43" imgW="583920" imgH="177480" progId="Equation.DSMT4">
                  <p:embed/>
                  <p:pic>
                    <p:nvPicPr>
                      <p:cNvPr id="64" name="Object 63"/>
                      <p:cNvPicPr/>
                      <p:nvPr/>
                    </p:nvPicPr>
                    <p:blipFill>
                      <a:blip r:embed="rId44"/>
                      <a:stretch>
                        <a:fillRect/>
                      </a:stretch>
                    </p:blipFill>
                    <p:spPr>
                      <a:xfrm>
                        <a:off x="179109" y="5589398"/>
                        <a:ext cx="1108075" cy="338137"/>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95809081"/>
              </p:ext>
            </p:extLst>
          </p:nvPr>
        </p:nvGraphicFramePr>
        <p:xfrm>
          <a:off x="3709620" y="2815594"/>
          <a:ext cx="835799" cy="355858"/>
        </p:xfrm>
        <a:graphic>
          <a:graphicData uri="http://schemas.openxmlformats.org/presentationml/2006/ole">
            <mc:AlternateContent xmlns:mc="http://schemas.openxmlformats.org/markup-compatibility/2006">
              <mc:Choice xmlns:v="urn:schemas-microsoft-com:vml" Requires="v">
                <p:oleObj name="Equation" r:id="rId45" imgW="596880" imgH="253800" progId="Equation.DSMT4">
                  <p:embed/>
                </p:oleObj>
              </mc:Choice>
              <mc:Fallback>
                <p:oleObj name="Equation" r:id="rId45" imgW="596880" imgH="253800" progId="Equation.DSMT4">
                  <p:embed/>
                  <p:pic>
                    <p:nvPicPr>
                      <p:cNvPr id="65" name="Object 64"/>
                      <p:cNvPicPr/>
                      <p:nvPr/>
                    </p:nvPicPr>
                    <p:blipFill>
                      <a:blip r:embed="rId46"/>
                      <a:stretch>
                        <a:fillRect/>
                      </a:stretch>
                    </p:blipFill>
                    <p:spPr>
                      <a:xfrm>
                        <a:off x="3709620" y="2815594"/>
                        <a:ext cx="835799" cy="355858"/>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4201860725"/>
              </p:ext>
            </p:extLst>
          </p:nvPr>
        </p:nvGraphicFramePr>
        <p:xfrm>
          <a:off x="1472610" y="2751640"/>
          <a:ext cx="938771" cy="399701"/>
        </p:xfrm>
        <a:graphic>
          <a:graphicData uri="http://schemas.openxmlformats.org/presentationml/2006/ole">
            <mc:AlternateContent xmlns:mc="http://schemas.openxmlformats.org/markup-compatibility/2006">
              <mc:Choice xmlns:v="urn:schemas-microsoft-com:vml" Requires="v">
                <p:oleObj name="Equation" r:id="rId47" imgW="596880" imgH="253800" progId="Equation.DSMT4">
                  <p:embed/>
                </p:oleObj>
              </mc:Choice>
              <mc:Fallback>
                <p:oleObj name="Equation" r:id="rId47" imgW="596880" imgH="253800" progId="Equation.DSMT4">
                  <p:embed/>
                  <p:pic>
                    <p:nvPicPr>
                      <p:cNvPr id="66" name="Object 65"/>
                      <p:cNvPicPr/>
                      <p:nvPr/>
                    </p:nvPicPr>
                    <p:blipFill>
                      <a:blip r:embed="rId48"/>
                      <a:stretch>
                        <a:fillRect/>
                      </a:stretch>
                    </p:blipFill>
                    <p:spPr>
                      <a:xfrm>
                        <a:off x="1472610" y="2751640"/>
                        <a:ext cx="938771" cy="399701"/>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1873606055"/>
              </p:ext>
            </p:extLst>
          </p:nvPr>
        </p:nvGraphicFramePr>
        <p:xfrm>
          <a:off x="1377845" y="5560722"/>
          <a:ext cx="1133475" cy="482600"/>
        </p:xfrm>
        <a:graphic>
          <a:graphicData uri="http://schemas.openxmlformats.org/presentationml/2006/ole">
            <mc:AlternateContent xmlns:mc="http://schemas.openxmlformats.org/markup-compatibility/2006">
              <mc:Choice xmlns:v="urn:schemas-microsoft-com:vml" Requires="v">
                <p:oleObj name="Equation" r:id="rId49" imgW="596880" imgH="253800" progId="Equation.DSMT4">
                  <p:embed/>
                </p:oleObj>
              </mc:Choice>
              <mc:Fallback>
                <p:oleObj name="Equation" r:id="rId49" imgW="596880" imgH="253800" progId="Equation.DSMT4">
                  <p:embed/>
                  <p:pic>
                    <p:nvPicPr>
                      <p:cNvPr id="75" name="Object 74"/>
                      <p:cNvPicPr/>
                      <p:nvPr/>
                    </p:nvPicPr>
                    <p:blipFill>
                      <a:blip r:embed="rId50"/>
                      <a:stretch>
                        <a:fillRect/>
                      </a:stretch>
                    </p:blipFill>
                    <p:spPr>
                      <a:xfrm>
                        <a:off x="1377845" y="5560722"/>
                        <a:ext cx="1133475" cy="482600"/>
                      </a:xfrm>
                      <a:prstGeom prst="rect">
                        <a:avLst/>
                      </a:prstGeom>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2856764506"/>
              </p:ext>
            </p:extLst>
          </p:nvPr>
        </p:nvGraphicFramePr>
        <p:xfrm>
          <a:off x="6678918" y="5568062"/>
          <a:ext cx="1108075" cy="338137"/>
        </p:xfrm>
        <a:graphic>
          <a:graphicData uri="http://schemas.openxmlformats.org/presentationml/2006/ole">
            <mc:AlternateContent xmlns:mc="http://schemas.openxmlformats.org/markup-compatibility/2006">
              <mc:Choice xmlns:v="urn:schemas-microsoft-com:vml" Requires="v">
                <p:oleObj name="Equation" r:id="rId51" imgW="583920" imgH="177480" progId="Equation.DSMT4">
                  <p:embed/>
                </p:oleObj>
              </mc:Choice>
              <mc:Fallback>
                <p:oleObj name="Equation" r:id="rId51" imgW="583920" imgH="177480" progId="Equation.DSMT4">
                  <p:embed/>
                  <p:pic>
                    <p:nvPicPr>
                      <p:cNvPr id="87" name="Object 86"/>
                      <p:cNvPicPr/>
                      <p:nvPr/>
                    </p:nvPicPr>
                    <p:blipFill>
                      <a:blip r:embed="rId44"/>
                      <a:stretch>
                        <a:fillRect/>
                      </a:stretch>
                    </p:blipFill>
                    <p:spPr>
                      <a:xfrm>
                        <a:off x="6678918" y="5568062"/>
                        <a:ext cx="1108075" cy="338137"/>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2587439016"/>
              </p:ext>
            </p:extLst>
          </p:nvPr>
        </p:nvGraphicFramePr>
        <p:xfrm>
          <a:off x="7779739" y="5516302"/>
          <a:ext cx="1133475" cy="482600"/>
        </p:xfrm>
        <a:graphic>
          <a:graphicData uri="http://schemas.openxmlformats.org/presentationml/2006/ole">
            <mc:AlternateContent xmlns:mc="http://schemas.openxmlformats.org/markup-compatibility/2006">
              <mc:Choice xmlns:v="urn:schemas-microsoft-com:vml" Requires="v">
                <p:oleObj name="Equation" r:id="rId52" imgW="596880" imgH="253800" progId="Equation.DSMT4">
                  <p:embed/>
                </p:oleObj>
              </mc:Choice>
              <mc:Fallback>
                <p:oleObj name="Equation" r:id="rId52" imgW="596880" imgH="253800" progId="Equation.DSMT4">
                  <p:embed/>
                  <p:pic>
                    <p:nvPicPr>
                      <p:cNvPr id="88" name="Object 87"/>
                      <p:cNvPicPr/>
                      <p:nvPr/>
                    </p:nvPicPr>
                    <p:blipFill>
                      <a:blip r:embed="rId53"/>
                      <a:stretch>
                        <a:fillRect/>
                      </a:stretch>
                    </p:blipFill>
                    <p:spPr>
                      <a:xfrm>
                        <a:off x="7779739" y="5516302"/>
                        <a:ext cx="1133475" cy="482600"/>
                      </a:xfrm>
                      <a:prstGeom prst="rect">
                        <a:avLst/>
                      </a:prstGeom>
                    </p:spPr>
                  </p:pic>
                </p:oleObj>
              </mc:Fallback>
            </mc:AlternateContent>
          </a:graphicData>
        </a:graphic>
      </p:graphicFrame>
      <p:graphicFrame>
        <p:nvGraphicFramePr>
          <p:cNvPr id="95" name="Object 94">
            <a:extLst>
              <a:ext uri="{FF2B5EF4-FFF2-40B4-BE49-F238E27FC236}">
                <a16:creationId xmlns:a16="http://schemas.microsoft.com/office/drawing/2014/main" id="{87887462-9B37-4FDF-A821-3A5E7DD647F2}"/>
              </a:ext>
            </a:extLst>
          </p:cNvPr>
          <p:cNvGraphicFramePr>
            <a:graphicFrameLocks noChangeAspect="1"/>
          </p:cNvGraphicFramePr>
          <p:nvPr>
            <p:extLst>
              <p:ext uri="{D42A27DB-BD31-4B8C-83A1-F6EECF244321}">
                <p14:modId xmlns:p14="http://schemas.microsoft.com/office/powerpoint/2010/main" val="902225810"/>
              </p:ext>
            </p:extLst>
          </p:nvPr>
        </p:nvGraphicFramePr>
        <p:xfrm>
          <a:off x="7554769" y="3856521"/>
          <a:ext cx="1133475" cy="482600"/>
        </p:xfrm>
        <a:graphic>
          <a:graphicData uri="http://schemas.openxmlformats.org/presentationml/2006/ole">
            <mc:AlternateContent xmlns:mc="http://schemas.openxmlformats.org/markup-compatibility/2006">
              <mc:Choice xmlns:v="urn:schemas-microsoft-com:vml" Requires="v">
                <p:oleObj name="Equation" r:id="rId54" imgW="596880" imgH="253800" progId="Equation.DSMT4">
                  <p:embed/>
                </p:oleObj>
              </mc:Choice>
              <mc:Fallback>
                <p:oleObj name="Equation" r:id="rId54" imgW="596880" imgH="253800" progId="Equation.DSMT4">
                  <p:embed/>
                  <p:pic>
                    <p:nvPicPr>
                      <p:cNvPr id="95" name="Object 94">
                        <a:extLst>
                          <a:ext uri="{FF2B5EF4-FFF2-40B4-BE49-F238E27FC236}">
                            <a16:creationId xmlns:a16="http://schemas.microsoft.com/office/drawing/2014/main" id="{87887462-9B37-4FDF-A821-3A5E7DD647F2}"/>
                          </a:ext>
                        </a:extLst>
                      </p:cNvPr>
                      <p:cNvPicPr/>
                      <p:nvPr/>
                    </p:nvPicPr>
                    <p:blipFill>
                      <a:blip r:embed="rId55"/>
                      <a:stretch>
                        <a:fillRect/>
                      </a:stretch>
                    </p:blipFill>
                    <p:spPr>
                      <a:xfrm>
                        <a:off x="7554769" y="3856521"/>
                        <a:ext cx="1133475" cy="482600"/>
                      </a:xfrm>
                      <a:prstGeom prst="rect">
                        <a:avLst/>
                      </a:prstGeom>
                      <a:solidFill>
                        <a:schemeClr val="bg1">
                          <a:alpha val="74000"/>
                        </a:schemeClr>
                      </a:solidFill>
                    </p:spPr>
                  </p:pic>
                </p:oleObj>
              </mc:Fallback>
            </mc:AlternateContent>
          </a:graphicData>
        </a:graphic>
      </p:graphicFrame>
      <p:graphicFrame>
        <p:nvGraphicFramePr>
          <p:cNvPr id="101" name="Object 100">
            <a:extLst>
              <a:ext uri="{FF2B5EF4-FFF2-40B4-BE49-F238E27FC236}">
                <a16:creationId xmlns:a16="http://schemas.microsoft.com/office/drawing/2014/main" id="{E2521483-654C-41BD-89EA-F7AA4257BA17}"/>
              </a:ext>
            </a:extLst>
          </p:cNvPr>
          <p:cNvGraphicFramePr>
            <a:graphicFrameLocks noChangeAspect="1"/>
          </p:cNvGraphicFramePr>
          <p:nvPr>
            <p:extLst>
              <p:ext uri="{D42A27DB-BD31-4B8C-83A1-F6EECF244321}">
                <p14:modId xmlns:p14="http://schemas.microsoft.com/office/powerpoint/2010/main" val="3755146832"/>
              </p:ext>
            </p:extLst>
          </p:nvPr>
        </p:nvGraphicFramePr>
        <p:xfrm>
          <a:off x="7603341" y="2212874"/>
          <a:ext cx="1133475" cy="482600"/>
        </p:xfrm>
        <a:graphic>
          <a:graphicData uri="http://schemas.openxmlformats.org/presentationml/2006/ole">
            <mc:AlternateContent xmlns:mc="http://schemas.openxmlformats.org/markup-compatibility/2006">
              <mc:Choice xmlns:v="urn:schemas-microsoft-com:vml" Requires="v">
                <p:oleObj name="Equation" r:id="rId56" imgW="596880" imgH="253800" progId="Equation.DSMT4">
                  <p:embed/>
                </p:oleObj>
              </mc:Choice>
              <mc:Fallback>
                <p:oleObj name="Equation" r:id="rId56" imgW="596880" imgH="253800" progId="Equation.DSMT4">
                  <p:embed/>
                  <p:pic>
                    <p:nvPicPr>
                      <p:cNvPr id="101" name="Object 100">
                        <a:extLst>
                          <a:ext uri="{FF2B5EF4-FFF2-40B4-BE49-F238E27FC236}">
                            <a16:creationId xmlns:a16="http://schemas.microsoft.com/office/drawing/2014/main" id="{E2521483-654C-41BD-89EA-F7AA4257BA17}"/>
                          </a:ext>
                        </a:extLst>
                      </p:cNvPr>
                      <p:cNvPicPr/>
                      <p:nvPr/>
                    </p:nvPicPr>
                    <p:blipFill>
                      <a:blip r:embed="rId57"/>
                      <a:stretch>
                        <a:fillRect/>
                      </a:stretch>
                    </p:blipFill>
                    <p:spPr>
                      <a:xfrm>
                        <a:off x="7603341" y="2212874"/>
                        <a:ext cx="1133475" cy="482600"/>
                      </a:xfrm>
                      <a:prstGeom prst="rect">
                        <a:avLst/>
                      </a:prstGeom>
                      <a:solidFill>
                        <a:schemeClr val="bg1">
                          <a:alpha val="69000"/>
                        </a:schemeClr>
                      </a:solidFill>
                    </p:spPr>
                  </p:pic>
                </p:oleObj>
              </mc:Fallback>
            </mc:AlternateContent>
          </a:graphicData>
        </a:graphic>
      </p:graphicFrame>
      <p:graphicFrame>
        <p:nvGraphicFramePr>
          <p:cNvPr id="102" name="Object 101">
            <a:extLst>
              <a:ext uri="{FF2B5EF4-FFF2-40B4-BE49-F238E27FC236}">
                <a16:creationId xmlns:a16="http://schemas.microsoft.com/office/drawing/2014/main" id="{BA128F0C-2FF9-4D1D-93C6-ED16D76B9DBA}"/>
              </a:ext>
            </a:extLst>
          </p:cNvPr>
          <p:cNvGraphicFramePr>
            <a:graphicFrameLocks noChangeAspect="1"/>
          </p:cNvGraphicFramePr>
          <p:nvPr>
            <p:extLst>
              <p:ext uri="{D42A27DB-BD31-4B8C-83A1-F6EECF244321}">
                <p14:modId xmlns:p14="http://schemas.microsoft.com/office/powerpoint/2010/main" val="1855292553"/>
              </p:ext>
            </p:extLst>
          </p:nvPr>
        </p:nvGraphicFramePr>
        <p:xfrm>
          <a:off x="5214804" y="793693"/>
          <a:ext cx="1446213" cy="385762"/>
        </p:xfrm>
        <a:graphic>
          <a:graphicData uri="http://schemas.openxmlformats.org/presentationml/2006/ole">
            <mc:AlternateContent xmlns:mc="http://schemas.openxmlformats.org/markup-compatibility/2006">
              <mc:Choice xmlns:v="urn:schemas-microsoft-com:vml" Requires="v">
                <p:oleObj name="Equation" r:id="rId58" imgW="761760" imgH="203040" progId="Equation.DSMT4">
                  <p:embed/>
                </p:oleObj>
              </mc:Choice>
              <mc:Fallback>
                <p:oleObj name="Equation" r:id="rId58" imgW="761760" imgH="203040" progId="Equation.DSMT4">
                  <p:embed/>
                  <p:pic>
                    <p:nvPicPr>
                      <p:cNvPr id="102" name="Object 101">
                        <a:extLst>
                          <a:ext uri="{FF2B5EF4-FFF2-40B4-BE49-F238E27FC236}">
                            <a16:creationId xmlns:a16="http://schemas.microsoft.com/office/drawing/2014/main" id="{BA128F0C-2FF9-4D1D-93C6-ED16D76B9DBA}"/>
                          </a:ext>
                        </a:extLst>
                      </p:cNvPr>
                      <p:cNvPicPr/>
                      <p:nvPr/>
                    </p:nvPicPr>
                    <p:blipFill>
                      <a:blip r:embed="rId59"/>
                      <a:stretch>
                        <a:fillRect/>
                      </a:stretch>
                    </p:blipFill>
                    <p:spPr>
                      <a:xfrm>
                        <a:off x="5214804" y="793693"/>
                        <a:ext cx="1446213" cy="385762"/>
                      </a:xfrm>
                      <a:prstGeom prst="rect">
                        <a:avLst/>
                      </a:prstGeom>
                    </p:spPr>
                  </p:pic>
                </p:oleObj>
              </mc:Fallback>
            </mc:AlternateContent>
          </a:graphicData>
        </a:graphic>
      </p:graphicFrame>
      <p:graphicFrame>
        <p:nvGraphicFramePr>
          <p:cNvPr id="105" name="Object 104">
            <a:extLst>
              <a:ext uri="{FF2B5EF4-FFF2-40B4-BE49-F238E27FC236}">
                <a16:creationId xmlns:a16="http://schemas.microsoft.com/office/drawing/2014/main" id="{4BB28676-F5E8-4675-B0AB-38CD7B886AC1}"/>
              </a:ext>
            </a:extLst>
          </p:cNvPr>
          <p:cNvGraphicFramePr>
            <a:graphicFrameLocks noChangeAspect="1"/>
          </p:cNvGraphicFramePr>
          <p:nvPr>
            <p:extLst>
              <p:ext uri="{D42A27DB-BD31-4B8C-83A1-F6EECF244321}">
                <p14:modId xmlns:p14="http://schemas.microsoft.com/office/powerpoint/2010/main" val="4104992503"/>
              </p:ext>
            </p:extLst>
          </p:nvPr>
        </p:nvGraphicFramePr>
        <p:xfrm>
          <a:off x="2793350" y="5615872"/>
          <a:ext cx="746125" cy="338137"/>
        </p:xfrm>
        <a:graphic>
          <a:graphicData uri="http://schemas.openxmlformats.org/presentationml/2006/ole">
            <mc:AlternateContent xmlns:mc="http://schemas.openxmlformats.org/markup-compatibility/2006">
              <mc:Choice xmlns:v="urn:schemas-microsoft-com:vml" Requires="v">
                <p:oleObj name="Equation" r:id="rId60" imgW="393480" imgH="177480" progId="Equation.DSMT4">
                  <p:embed/>
                </p:oleObj>
              </mc:Choice>
              <mc:Fallback>
                <p:oleObj name="Equation" r:id="rId60" imgW="393480" imgH="177480" progId="Equation.DSMT4">
                  <p:embed/>
                  <p:pic>
                    <p:nvPicPr>
                      <p:cNvPr id="105" name="Object 104">
                        <a:extLst>
                          <a:ext uri="{FF2B5EF4-FFF2-40B4-BE49-F238E27FC236}">
                            <a16:creationId xmlns:a16="http://schemas.microsoft.com/office/drawing/2014/main" id="{4BB28676-F5E8-4675-B0AB-38CD7B886AC1}"/>
                          </a:ext>
                        </a:extLst>
                      </p:cNvPr>
                      <p:cNvPicPr/>
                      <p:nvPr/>
                    </p:nvPicPr>
                    <p:blipFill>
                      <a:blip r:embed="rId61"/>
                      <a:stretch>
                        <a:fillRect/>
                      </a:stretch>
                    </p:blipFill>
                    <p:spPr>
                      <a:xfrm>
                        <a:off x="2793350" y="5615872"/>
                        <a:ext cx="746125" cy="338137"/>
                      </a:xfrm>
                      <a:prstGeom prst="rect">
                        <a:avLst/>
                      </a:prstGeom>
                    </p:spPr>
                  </p:pic>
                </p:oleObj>
              </mc:Fallback>
            </mc:AlternateContent>
          </a:graphicData>
        </a:graphic>
      </p:graphicFrame>
      <p:graphicFrame>
        <p:nvGraphicFramePr>
          <p:cNvPr id="106" name="Object 105">
            <a:extLst>
              <a:ext uri="{FF2B5EF4-FFF2-40B4-BE49-F238E27FC236}">
                <a16:creationId xmlns:a16="http://schemas.microsoft.com/office/drawing/2014/main" id="{CC74FBE4-12FB-42B8-AD5A-3FEE3230C1AB}"/>
              </a:ext>
            </a:extLst>
          </p:cNvPr>
          <p:cNvGraphicFramePr>
            <a:graphicFrameLocks noChangeAspect="1"/>
          </p:cNvGraphicFramePr>
          <p:nvPr>
            <p:extLst>
              <p:ext uri="{D42A27DB-BD31-4B8C-83A1-F6EECF244321}">
                <p14:modId xmlns:p14="http://schemas.microsoft.com/office/powerpoint/2010/main" val="2514903289"/>
              </p:ext>
            </p:extLst>
          </p:nvPr>
        </p:nvGraphicFramePr>
        <p:xfrm>
          <a:off x="9151974" y="5572724"/>
          <a:ext cx="746125" cy="338137"/>
        </p:xfrm>
        <a:graphic>
          <a:graphicData uri="http://schemas.openxmlformats.org/presentationml/2006/ole">
            <mc:AlternateContent xmlns:mc="http://schemas.openxmlformats.org/markup-compatibility/2006">
              <mc:Choice xmlns:v="urn:schemas-microsoft-com:vml" Requires="v">
                <p:oleObj name="Equation" r:id="rId62" imgW="393480" imgH="177480" progId="Equation.DSMT4">
                  <p:embed/>
                </p:oleObj>
              </mc:Choice>
              <mc:Fallback>
                <p:oleObj name="Equation" r:id="rId62" imgW="393480" imgH="177480" progId="Equation.DSMT4">
                  <p:embed/>
                  <p:pic>
                    <p:nvPicPr>
                      <p:cNvPr id="106" name="Object 105">
                        <a:extLst>
                          <a:ext uri="{FF2B5EF4-FFF2-40B4-BE49-F238E27FC236}">
                            <a16:creationId xmlns:a16="http://schemas.microsoft.com/office/drawing/2014/main" id="{CC74FBE4-12FB-42B8-AD5A-3FEE3230C1AB}"/>
                          </a:ext>
                        </a:extLst>
                      </p:cNvPr>
                      <p:cNvPicPr/>
                      <p:nvPr/>
                    </p:nvPicPr>
                    <p:blipFill>
                      <a:blip r:embed="rId61"/>
                      <a:stretch>
                        <a:fillRect/>
                      </a:stretch>
                    </p:blipFill>
                    <p:spPr>
                      <a:xfrm>
                        <a:off x="9151974" y="5572724"/>
                        <a:ext cx="746125" cy="338137"/>
                      </a:xfrm>
                      <a:prstGeom prst="rect">
                        <a:avLst/>
                      </a:prstGeom>
                    </p:spPr>
                  </p:pic>
                </p:oleObj>
              </mc:Fallback>
            </mc:AlternateContent>
          </a:graphicData>
        </a:graphic>
      </p:graphicFrame>
      <p:sp>
        <p:nvSpPr>
          <p:cNvPr id="107" name="Oval 106">
            <a:extLst>
              <a:ext uri="{FF2B5EF4-FFF2-40B4-BE49-F238E27FC236}">
                <a16:creationId xmlns:a16="http://schemas.microsoft.com/office/drawing/2014/main" id="{69133527-6FF2-47BF-974D-F7167047BA05}"/>
              </a:ext>
            </a:extLst>
          </p:cNvPr>
          <p:cNvSpPr/>
          <p:nvPr/>
        </p:nvSpPr>
        <p:spPr>
          <a:xfrm>
            <a:off x="1288908" y="3126094"/>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8" name="Straight Arrow Connector 107">
            <a:extLst>
              <a:ext uri="{FF2B5EF4-FFF2-40B4-BE49-F238E27FC236}">
                <a16:creationId xmlns:a16="http://schemas.microsoft.com/office/drawing/2014/main" id="{03F08530-ADA2-4217-9515-7D4B749DD62F}"/>
              </a:ext>
            </a:extLst>
          </p:cNvPr>
          <p:cNvCxnSpPr>
            <a:cxnSpLocks/>
          </p:cNvCxnSpPr>
          <p:nvPr/>
        </p:nvCxnSpPr>
        <p:spPr>
          <a:xfrm flipV="1">
            <a:off x="1400003" y="3171216"/>
            <a:ext cx="1562725" cy="6154"/>
          </a:xfrm>
          <a:prstGeom prst="straightConnector1">
            <a:avLst/>
          </a:prstGeom>
          <a:ln w="38100">
            <a:solidFill>
              <a:srgbClr val="7030A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09" name="Object 108">
            <a:extLst>
              <a:ext uri="{FF2B5EF4-FFF2-40B4-BE49-F238E27FC236}">
                <a16:creationId xmlns:a16="http://schemas.microsoft.com/office/drawing/2014/main" id="{7777E933-1612-4FEC-B7E4-5780722CAB63}"/>
              </a:ext>
            </a:extLst>
          </p:cNvPr>
          <p:cNvGraphicFramePr>
            <a:graphicFrameLocks noChangeAspect="1"/>
          </p:cNvGraphicFramePr>
          <p:nvPr>
            <p:extLst>
              <p:ext uri="{D42A27DB-BD31-4B8C-83A1-F6EECF244321}">
                <p14:modId xmlns:p14="http://schemas.microsoft.com/office/powerpoint/2010/main" val="1001483949"/>
              </p:ext>
            </p:extLst>
          </p:nvPr>
        </p:nvGraphicFramePr>
        <p:xfrm>
          <a:off x="1965687" y="3136221"/>
          <a:ext cx="290011" cy="354172"/>
        </p:xfrm>
        <a:graphic>
          <a:graphicData uri="http://schemas.openxmlformats.org/presentationml/2006/ole">
            <mc:AlternateContent xmlns:mc="http://schemas.openxmlformats.org/markup-compatibility/2006">
              <mc:Choice xmlns:v="urn:schemas-microsoft-com:vml" Requires="v">
                <p:oleObj name="Equation" r:id="rId63" imgW="114120" imgH="139680" progId="Equation.DSMT4">
                  <p:embed/>
                </p:oleObj>
              </mc:Choice>
              <mc:Fallback>
                <p:oleObj name="Equation" r:id="rId63" imgW="114120" imgH="139680" progId="Equation.DSMT4">
                  <p:embed/>
                  <p:pic>
                    <p:nvPicPr>
                      <p:cNvPr id="109" name="Object 108">
                        <a:extLst>
                          <a:ext uri="{FF2B5EF4-FFF2-40B4-BE49-F238E27FC236}">
                            <a16:creationId xmlns:a16="http://schemas.microsoft.com/office/drawing/2014/main" id="{7777E933-1612-4FEC-B7E4-5780722CAB63}"/>
                          </a:ext>
                        </a:extLst>
                      </p:cNvPr>
                      <p:cNvPicPr/>
                      <p:nvPr/>
                    </p:nvPicPr>
                    <p:blipFill>
                      <a:blip r:embed="rId64"/>
                      <a:stretch>
                        <a:fillRect/>
                      </a:stretch>
                    </p:blipFill>
                    <p:spPr>
                      <a:xfrm>
                        <a:off x="1965687" y="3136221"/>
                        <a:ext cx="290011" cy="354172"/>
                      </a:xfrm>
                      <a:prstGeom prst="rect">
                        <a:avLst/>
                      </a:prstGeom>
                    </p:spPr>
                  </p:pic>
                </p:oleObj>
              </mc:Fallback>
            </mc:AlternateContent>
          </a:graphicData>
        </a:graphic>
      </p:graphicFrame>
      <p:graphicFrame>
        <p:nvGraphicFramePr>
          <p:cNvPr id="110" name="Object 109">
            <a:extLst>
              <a:ext uri="{FF2B5EF4-FFF2-40B4-BE49-F238E27FC236}">
                <a16:creationId xmlns:a16="http://schemas.microsoft.com/office/drawing/2014/main" id="{FD516FA8-57C6-40FA-BB82-D4B7503318E1}"/>
              </a:ext>
            </a:extLst>
          </p:cNvPr>
          <p:cNvGraphicFramePr>
            <a:graphicFrameLocks noChangeAspect="1"/>
          </p:cNvGraphicFramePr>
          <p:nvPr>
            <p:extLst>
              <p:ext uri="{D42A27DB-BD31-4B8C-83A1-F6EECF244321}">
                <p14:modId xmlns:p14="http://schemas.microsoft.com/office/powerpoint/2010/main" val="3750634408"/>
              </p:ext>
            </p:extLst>
          </p:nvPr>
        </p:nvGraphicFramePr>
        <p:xfrm>
          <a:off x="678218" y="3228052"/>
          <a:ext cx="1174750" cy="398462"/>
        </p:xfrm>
        <a:graphic>
          <a:graphicData uri="http://schemas.openxmlformats.org/presentationml/2006/ole">
            <mc:AlternateContent xmlns:mc="http://schemas.openxmlformats.org/markup-compatibility/2006">
              <mc:Choice xmlns:v="urn:schemas-microsoft-com:vml" Requires="v">
                <p:oleObj name="Equation" r:id="rId65" imgW="749160" imgH="253800" progId="Equation.DSMT4">
                  <p:embed/>
                </p:oleObj>
              </mc:Choice>
              <mc:Fallback>
                <p:oleObj name="Equation" r:id="rId65" imgW="749160" imgH="253800" progId="Equation.DSMT4">
                  <p:embed/>
                  <p:pic>
                    <p:nvPicPr>
                      <p:cNvPr id="110" name="Object 109">
                        <a:extLst>
                          <a:ext uri="{FF2B5EF4-FFF2-40B4-BE49-F238E27FC236}">
                            <a16:creationId xmlns:a16="http://schemas.microsoft.com/office/drawing/2014/main" id="{FD516FA8-57C6-40FA-BB82-D4B7503318E1}"/>
                          </a:ext>
                        </a:extLst>
                      </p:cNvPr>
                      <p:cNvPicPr/>
                      <p:nvPr/>
                    </p:nvPicPr>
                    <p:blipFill>
                      <a:blip r:embed="rId66"/>
                      <a:stretch>
                        <a:fillRect/>
                      </a:stretch>
                    </p:blipFill>
                    <p:spPr>
                      <a:xfrm>
                        <a:off x="678218" y="3228052"/>
                        <a:ext cx="1174750" cy="398462"/>
                      </a:xfrm>
                      <a:prstGeom prst="rect">
                        <a:avLst/>
                      </a:prstGeom>
                      <a:solidFill>
                        <a:schemeClr val="bg1">
                          <a:alpha val="76000"/>
                        </a:schemeClr>
                      </a:solidFill>
                    </p:spPr>
                  </p:pic>
                </p:oleObj>
              </mc:Fallback>
            </mc:AlternateContent>
          </a:graphicData>
        </a:graphic>
      </p:graphicFrame>
      <p:sp>
        <p:nvSpPr>
          <p:cNvPr id="111" name="Oval 110">
            <a:extLst>
              <a:ext uri="{FF2B5EF4-FFF2-40B4-BE49-F238E27FC236}">
                <a16:creationId xmlns:a16="http://schemas.microsoft.com/office/drawing/2014/main" id="{7776122A-E390-437D-997F-87EDC6180D93}"/>
              </a:ext>
            </a:extLst>
          </p:cNvPr>
          <p:cNvSpPr/>
          <p:nvPr/>
        </p:nvSpPr>
        <p:spPr>
          <a:xfrm>
            <a:off x="4630335" y="312382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2" name="Straight Arrow Connector 111">
            <a:extLst>
              <a:ext uri="{FF2B5EF4-FFF2-40B4-BE49-F238E27FC236}">
                <a16:creationId xmlns:a16="http://schemas.microsoft.com/office/drawing/2014/main" id="{8ABFD5B6-CE9C-48C5-99ED-E8E7754E0997}"/>
              </a:ext>
            </a:extLst>
          </p:cNvPr>
          <p:cNvCxnSpPr>
            <a:cxnSpLocks/>
          </p:cNvCxnSpPr>
          <p:nvPr/>
        </p:nvCxnSpPr>
        <p:spPr>
          <a:xfrm flipH="1" flipV="1">
            <a:off x="3058206" y="3168941"/>
            <a:ext cx="1562725" cy="6154"/>
          </a:xfrm>
          <a:prstGeom prst="straightConnector1">
            <a:avLst/>
          </a:prstGeom>
          <a:ln w="38100">
            <a:solidFill>
              <a:srgbClr val="7030A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13" name="Object 112">
            <a:extLst>
              <a:ext uri="{FF2B5EF4-FFF2-40B4-BE49-F238E27FC236}">
                <a16:creationId xmlns:a16="http://schemas.microsoft.com/office/drawing/2014/main" id="{D1CC7A84-841A-4E7E-884D-3D83682539ED}"/>
              </a:ext>
            </a:extLst>
          </p:cNvPr>
          <p:cNvGraphicFramePr>
            <a:graphicFrameLocks noChangeAspect="1"/>
          </p:cNvGraphicFramePr>
          <p:nvPr>
            <p:extLst>
              <p:ext uri="{D42A27DB-BD31-4B8C-83A1-F6EECF244321}">
                <p14:modId xmlns:p14="http://schemas.microsoft.com/office/powerpoint/2010/main" val="3605617770"/>
              </p:ext>
            </p:extLst>
          </p:nvPr>
        </p:nvGraphicFramePr>
        <p:xfrm>
          <a:off x="3673933" y="3147595"/>
          <a:ext cx="290011" cy="354172"/>
        </p:xfrm>
        <a:graphic>
          <a:graphicData uri="http://schemas.openxmlformats.org/presentationml/2006/ole">
            <mc:AlternateContent xmlns:mc="http://schemas.openxmlformats.org/markup-compatibility/2006">
              <mc:Choice xmlns:v="urn:schemas-microsoft-com:vml" Requires="v">
                <p:oleObj name="Equation" r:id="rId67" imgW="114120" imgH="139680" progId="Equation.DSMT4">
                  <p:embed/>
                </p:oleObj>
              </mc:Choice>
              <mc:Fallback>
                <p:oleObj name="Equation" r:id="rId67" imgW="114120" imgH="139680" progId="Equation.DSMT4">
                  <p:embed/>
                  <p:pic>
                    <p:nvPicPr>
                      <p:cNvPr id="113" name="Object 112">
                        <a:extLst>
                          <a:ext uri="{FF2B5EF4-FFF2-40B4-BE49-F238E27FC236}">
                            <a16:creationId xmlns:a16="http://schemas.microsoft.com/office/drawing/2014/main" id="{D1CC7A84-841A-4E7E-884D-3D83682539ED}"/>
                          </a:ext>
                        </a:extLst>
                      </p:cNvPr>
                      <p:cNvPicPr/>
                      <p:nvPr/>
                    </p:nvPicPr>
                    <p:blipFill>
                      <a:blip r:embed="rId64"/>
                      <a:stretch>
                        <a:fillRect/>
                      </a:stretch>
                    </p:blipFill>
                    <p:spPr>
                      <a:xfrm>
                        <a:off x="3673933" y="3147595"/>
                        <a:ext cx="290011" cy="354172"/>
                      </a:xfrm>
                      <a:prstGeom prst="rect">
                        <a:avLst/>
                      </a:prstGeom>
                    </p:spPr>
                  </p:pic>
                </p:oleObj>
              </mc:Fallback>
            </mc:AlternateContent>
          </a:graphicData>
        </a:graphic>
      </p:graphicFrame>
      <p:graphicFrame>
        <p:nvGraphicFramePr>
          <p:cNvPr id="114" name="Object 113">
            <a:extLst>
              <a:ext uri="{FF2B5EF4-FFF2-40B4-BE49-F238E27FC236}">
                <a16:creationId xmlns:a16="http://schemas.microsoft.com/office/drawing/2014/main" id="{1D31F6A7-F233-45A8-AB27-6943673F478B}"/>
              </a:ext>
            </a:extLst>
          </p:cNvPr>
          <p:cNvGraphicFramePr>
            <a:graphicFrameLocks noChangeAspect="1"/>
          </p:cNvGraphicFramePr>
          <p:nvPr>
            <p:extLst>
              <p:ext uri="{D42A27DB-BD31-4B8C-83A1-F6EECF244321}">
                <p14:modId xmlns:p14="http://schemas.microsoft.com/office/powerpoint/2010/main" val="1908709372"/>
              </p:ext>
            </p:extLst>
          </p:nvPr>
        </p:nvGraphicFramePr>
        <p:xfrm>
          <a:off x="4796541" y="3103848"/>
          <a:ext cx="1195388" cy="398463"/>
        </p:xfrm>
        <a:graphic>
          <a:graphicData uri="http://schemas.openxmlformats.org/presentationml/2006/ole">
            <mc:AlternateContent xmlns:mc="http://schemas.openxmlformats.org/markup-compatibility/2006">
              <mc:Choice xmlns:v="urn:schemas-microsoft-com:vml" Requires="v">
                <p:oleObj name="Equation" r:id="rId68" imgW="761760" imgH="253800" progId="Equation.DSMT4">
                  <p:embed/>
                </p:oleObj>
              </mc:Choice>
              <mc:Fallback>
                <p:oleObj name="Equation" r:id="rId68" imgW="761760" imgH="253800" progId="Equation.DSMT4">
                  <p:embed/>
                  <p:pic>
                    <p:nvPicPr>
                      <p:cNvPr id="114" name="Object 113">
                        <a:extLst>
                          <a:ext uri="{FF2B5EF4-FFF2-40B4-BE49-F238E27FC236}">
                            <a16:creationId xmlns:a16="http://schemas.microsoft.com/office/drawing/2014/main" id="{1D31F6A7-F233-45A8-AB27-6943673F478B}"/>
                          </a:ext>
                        </a:extLst>
                      </p:cNvPr>
                      <p:cNvPicPr/>
                      <p:nvPr/>
                    </p:nvPicPr>
                    <p:blipFill>
                      <a:blip r:embed="rId69"/>
                      <a:stretch>
                        <a:fillRect/>
                      </a:stretch>
                    </p:blipFill>
                    <p:spPr>
                      <a:xfrm>
                        <a:off x="4796541" y="3103848"/>
                        <a:ext cx="1195388" cy="398463"/>
                      </a:xfrm>
                      <a:prstGeom prst="rect">
                        <a:avLst/>
                      </a:prstGeom>
                      <a:solidFill>
                        <a:schemeClr val="bg1">
                          <a:alpha val="76000"/>
                        </a:schemeClr>
                      </a:solidFill>
                    </p:spPr>
                  </p:pic>
                </p:oleObj>
              </mc:Fallback>
            </mc:AlternateContent>
          </a:graphicData>
        </a:graphic>
      </p:graphicFrame>
      <p:graphicFrame>
        <p:nvGraphicFramePr>
          <p:cNvPr id="115" name="Object 114">
            <a:extLst>
              <a:ext uri="{FF2B5EF4-FFF2-40B4-BE49-F238E27FC236}">
                <a16:creationId xmlns:a16="http://schemas.microsoft.com/office/drawing/2014/main" id="{CC925169-4381-48F7-83A5-907B48A303B5}"/>
              </a:ext>
            </a:extLst>
          </p:cNvPr>
          <p:cNvGraphicFramePr>
            <a:graphicFrameLocks noChangeAspect="1"/>
          </p:cNvGraphicFramePr>
          <p:nvPr>
            <p:extLst>
              <p:ext uri="{D42A27DB-BD31-4B8C-83A1-F6EECF244321}">
                <p14:modId xmlns:p14="http://schemas.microsoft.com/office/powerpoint/2010/main" val="844496825"/>
              </p:ext>
            </p:extLst>
          </p:nvPr>
        </p:nvGraphicFramePr>
        <p:xfrm>
          <a:off x="3589110" y="5616751"/>
          <a:ext cx="935037" cy="398463"/>
        </p:xfrm>
        <a:graphic>
          <a:graphicData uri="http://schemas.openxmlformats.org/presentationml/2006/ole">
            <mc:AlternateContent xmlns:mc="http://schemas.openxmlformats.org/markup-compatibility/2006">
              <mc:Choice xmlns:v="urn:schemas-microsoft-com:vml" Requires="v">
                <p:oleObj name="Equation" r:id="rId70" imgW="596880" imgH="253800" progId="Equation.DSMT4">
                  <p:embed/>
                </p:oleObj>
              </mc:Choice>
              <mc:Fallback>
                <p:oleObj name="Equation" r:id="rId70" imgW="596880" imgH="253800" progId="Equation.DSMT4">
                  <p:embed/>
                  <p:pic>
                    <p:nvPicPr>
                      <p:cNvPr id="115" name="Object 114">
                        <a:extLst>
                          <a:ext uri="{FF2B5EF4-FFF2-40B4-BE49-F238E27FC236}">
                            <a16:creationId xmlns:a16="http://schemas.microsoft.com/office/drawing/2014/main" id="{CC925169-4381-48F7-83A5-907B48A303B5}"/>
                          </a:ext>
                        </a:extLst>
                      </p:cNvPr>
                      <p:cNvPicPr/>
                      <p:nvPr/>
                    </p:nvPicPr>
                    <p:blipFill>
                      <a:blip r:embed="rId71"/>
                      <a:stretch>
                        <a:fillRect/>
                      </a:stretch>
                    </p:blipFill>
                    <p:spPr>
                      <a:xfrm>
                        <a:off x="3589110" y="5616751"/>
                        <a:ext cx="935037" cy="398463"/>
                      </a:xfrm>
                      <a:prstGeom prst="rect">
                        <a:avLst/>
                      </a:prstGeom>
                      <a:solidFill>
                        <a:schemeClr val="bg1">
                          <a:alpha val="76000"/>
                        </a:schemeClr>
                      </a:solidFill>
                    </p:spPr>
                  </p:pic>
                </p:oleObj>
              </mc:Fallback>
            </mc:AlternateContent>
          </a:graphicData>
        </a:graphic>
      </p:graphicFrame>
      <p:sp>
        <p:nvSpPr>
          <p:cNvPr id="116" name="Oval 115">
            <a:extLst>
              <a:ext uri="{FF2B5EF4-FFF2-40B4-BE49-F238E27FC236}">
                <a16:creationId xmlns:a16="http://schemas.microsoft.com/office/drawing/2014/main" id="{C2DB6ADB-4149-4D66-98AD-4385EAE9E064}"/>
              </a:ext>
            </a:extLst>
          </p:cNvPr>
          <p:cNvSpPr/>
          <p:nvPr/>
        </p:nvSpPr>
        <p:spPr>
          <a:xfrm>
            <a:off x="8747634" y="1507381"/>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7" name="Straight Arrow Connector 116">
            <a:extLst>
              <a:ext uri="{FF2B5EF4-FFF2-40B4-BE49-F238E27FC236}">
                <a16:creationId xmlns:a16="http://schemas.microsoft.com/office/drawing/2014/main" id="{EEFFA136-A22C-4FFC-9FDE-DF56FFBB7474}"/>
              </a:ext>
            </a:extLst>
          </p:cNvPr>
          <p:cNvCxnSpPr>
            <a:cxnSpLocks/>
          </p:cNvCxnSpPr>
          <p:nvPr/>
        </p:nvCxnSpPr>
        <p:spPr>
          <a:xfrm rot="16200000" flipH="1" flipV="1">
            <a:off x="8022448" y="2331990"/>
            <a:ext cx="1562725" cy="6154"/>
          </a:xfrm>
          <a:prstGeom prst="straightConnector1">
            <a:avLst/>
          </a:prstGeom>
          <a:ln w="38100">
            <a:solidFill>
              <a:srgbClr val="7030A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18" name="Object 117">
            <a:extLst>
              <a:ext uri="{FF2B5EF4-FFF2-40B4-BE49-F238E27FC236}">
                <a16:creationId xmlns:a16="http://schemas.microsoft.com/office/drawing/2014/main" id="{DD759C32-9144-4BDA-BC21-423F10D36707}"/>
              </a:ext>
            </a:extLst>
          </p:cNvPr>
          <p:cNvGraphicFramePr>
            <a:graphicFrameLocks noChangeAspect="1"/>
          </p:cNvGraphicFramePr>
          <p:nvPr>
            <p:extLst>
              <p:ext uri="{D42A27DB-BD31-4B8C-83A1-F6EECF244321}">
                <p14:modId xmlns:p14="http://schemas.microsoft.com/office/powerpoint/2010/main" val="733625303"/>
              </p:ext>
            </p:extLst>
          </p:nvPr>
        </p:nvGraphicFramePr>
        <p:xfrm>
          <a:off x="8810563" y="1935890"/>
          <a:ext cx="290011" cy="354172"/>
        </p:xfrm>
        <a:graphic>
          <a:graphicData uri="http://schemas.openxmlformats.org/presentationml/2006/ole">
            <mc:AlternateContent xmlns:mc="http://schemas.openxmlformats.org/markup-compatibility/2006">
              <mc:Choice xmlns:v="urn:schemas-microsoft-com:vml" Requires="v">
                <p:oleObj name="Equation" r:id="rId72" imgW="114120" imgH="139680" progId="Equation.DSMT4">
                  <p:embed/>
                </p:oleObj>
              </mc:Choice>
              <mc:Fallback>
                <p:oleObj name="Equation" r:id="rId72" imgW="114120" imgH="139680" progId="Equation.DSMT4">
                  <p:embed/>
                  <p:pic>
                    <p:nvPicPr>
                      <p:cNvPr id="118" name="Object 117">
                        <a:extLst>
                          <a:ext uri="{FF2B5EF4-FFF2-40B4-BE49-F238E27FC236}">
                            <a16:creationId xmlns:a16="http://schemas.microsoft.com/office/drawing/2014/main" id="{DD759C32-9144-4BDA-BC21-423F10D36707}"/>
                          </a:ext>
                        </a:extLst>
                      </p:cNvPr>
                      <p:cNvPicPr/>
                      <p:nvPr/>
                    </p:nvPicPr>
                    <p:blipFill>
                      <a:blip r:embed="rId64"/>
                      <a:stretch>
                        <a:fillRect/>
                      </a:stretch>
                    </p:blipFill>
                    <p:spPr>
                      <a:xfrm>
                        <a:off x="8810563" y="1935890"/>
                        <a:ext cx="290011" cy="354172"/>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F36E6D3F-FD27-4388-ABDA-C9EC6C698C2E}"/>
              </a:ext>
            </a:extLst>
          </p:cNvPr>
          <p:cNvGraphicFramePr>
            <a:graphicFrameLocks noChangeAspect="1"/>
          </p:cNvGraphicFramePr>
          <p:nvPr>
            <p:extLst>
              <p:ext uri="{D42A27DB-BD31-4B8C-83A1-F6EECF244321}">
                <p14:modId xmlns:p14="http://schemas.microsoft.com/office/powerpoint/2010/main" val="102325891"/>
              </p:ext>
            </p:extLst>
          </p:nvPr>
        </p:nvGraphicFramePr>
        <p:xfrm>
          <a:off x="8913839" y="1449934"/>
          <a:ext cx="1195388" cy="398463"/>
        </p:xfrm>
        <a:graphic>
          <a:graphicData uri="http://schemas.openxmlformats.org/presentationml/2006/ole">
            <mc:AlternateContent xmlns:mc="http://schemas.openxmlformats.org/markup-compatibility/2006">
              <mc:Choice xmlns:v="urn:schemas-microsoft-com:vml" Requires="v">
                <p:oleObj name="Equation" r:id="rId73" imgW="761760" imgH="253800" progId="Equation.DSMT4">
                  <p:embed/>
                </p:oleObj>
              </mc:Choice>
              <mc:Fallback>
                <p:oleObj name="Equation" r:id="rId73" imgW="761760" imgH="253800" progId="Equation.DSMT4">
                  <p:embed/>
                  <p:pic>
                    <p:nvPicPr>
                      <p:cNvPr id="119" name="Object 118">
                        <a:extLst>
                          <a:ext uri="{FF2B5EF4-FFF2-40B4-BE49-F238E27FC236}">
                            <a16:creationId xmlns:a16="http://schemas.microsoft.com/office/drawing/2014/main" id="{F36E6D3F-FD27-4388-ABDA-C9EC6C698C2E}"/>
                          </a:ext>
                        </a:extLst>
                      </p:cNvPr>
                      <p:cNvPicPr/>
                      <p:nvPr/>
                    </p:nvPicPr>
                    <p:blipFill>
                      <a:blip r:embed="rId69"/>
                      <a:stretch>
                        <a:fillRect/>
                      </a:stretch>
                    </p:blipFill>
                    <p:spPr>
                      <a:xfrm>
                        <a:off x="8913839" y="1449934"/>
                        <a:ext cx="1195388" cy="398463"/>
                      </a:xfrm>
                      <a:prstGeom prst="rect">
                        <a:avLst/>
                      </a:prstGeom>
                      <a:solidFill>
                        <a:schemeClr val="bg1">
                          <a:alpha val="76000"/>
                        </a:schemeClr>
                      </a:solidFill>
                    </p:spPr>
                  </p:pic>
                </p:oleObj>
              </mc:Fallback>
            </mc:AlternateContent>
          </a:graphicData>
        </a:graphic>
      </p:graphicFrame>
      <p:sp>
        <p:nvSpPr>
          <p:cNvPr id="120" name="Oval 119">
            <a:extLst>
              <a:ext uri="{FF2B5EF4-FFF2-40B4-BE49-F238E27FC236}">
                <a16:creationId xmlns:a16="http://schemas.microsoft.com/office/drawing/2014/main" id="{8B5BCF34-70B4-453D-9CB3-DCF310EB4489}"/>
              </a:ext>
            </a:extLst>
          </p:cNvPr>
          <p:cNvSpPr/>
          <p:nvPr/>
        </p:nvSpPr>
        <p:spPr>
          <a:xfrm>
            <a:off x="8752423" y="477541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1" name="Straight Arrow Connector 120">
            <a:extLst>
              <a:ext uri="{FF2B5EF4-FFF2-40B4-BE49-F238E27FC236}">
                <a16:creationId xmlns:a16="http://schemas.microsoft.com/office/drawing/2014/main" id="{234E3720-F1DA-4D2A-B039-18BF376BA99E}"/>
              </a:ext>
            </a:extLst>
          </p:cNvPr>
          <p:cNvCxnSpPr>
            <a:cxnSpLocks/>
          </p:cNvCxnSpPr>
          <p:nvPr/>
        </p:nvCxnSpPr>
        <p:spPr>
          <a:xfrm rot="5400000" flipH="1">
            <a:off x="8020880" y="4014654"/>
            <a:ext cx="1562725" cy="6154"/>
          </a:xfrm>
          <a:prstGeom prst="straightConnector1">
            <a:avLst/>
          </a:prstGeom>
          <a:ln w="38100">
            <a:solidFill>
              <a:srgbClr val="7030A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22" name="Object 121">
            <a:extLst>
              <a:ext uri="{FF2B5EF4-FFF2-40B4-BE49-F238E27FC236}">
                <a16:creationId xmlns:a16="http://schemas.microsoft.com/office/drawing/2014/main" id="{B621E5D1-922E-4251-ABF6-8D40BC517CAD}"/>
              </a:ext>
            </a:extLst>
          </p:cNvPr>
          <p:cNvGraphicFramePr>
            <a:graphicFrameLocks noChangeAspect="1"/>
          </p:cNvGraphicFramePr>
          <p:nvPr>
            <p:extLst>
              <p:ext uri="{D42A27DB-BD31-4B8C-83A1-F6EECF244321}">
                <p14:modId xmlns:p14="http://schemas.microsoft.com/office/powerpoint/2010/main" val="760976073"/>
              </p:ext>
            </p:extLst>
          </p:nvPr>
        </p:nvGraphicFramePr>
        <p:xfrm>
          <a:off x="8809564" y="4054739"/>
          <a:ext cx="290011" cy="354172"/>
        </p:xfrm>
        <a:graphic>
          <a:graphicData uri="http://schemas.openxmlformats.org/presentationml/2006/ole">
            <mc:AlternateContent xmlns:mc="http://schemas.openxmlformats.org/markup-compatibility/2006">
              <mc:Choice xmlns:v="urn:schemas-microsoft-com:vml" Requires="v">
                <p:oleObj name="Equation" r:id="rId74" imgW="114120" imgH="139680" progId="Equation.DSMT4">
                  <p:embed/>
                </p:oleObj>
              </mc:Choice>
              <mc:Fallback>
                <p:oleObj name="Equation" r:id="rId74" imgW="114120" imgH="139680" progId="Equation.DSMT4">
                  <p:embed/>
                  <p:pic>
                    <p:nvPicPr>
                      <p:cNvPr id="122" name="Object 121">
                        <a:extLst>
                          <a:ext uri="{FF2B5EF4-FFF2-40B4-BE49-F238E27FC236}">
                            <a16:creationId xmlns:a16="http://schemas.microsoft.com/office/drawing/2014/main" id="{B621E5D1-922E-4251-ABF6-8D40BC517CAD}"/>
                          </a:ext>
                        </a:extLst>
                      </p:cNvPr>
                      <p:cNvPicPr/>
                      <p:nvPr/>
                    </p:nvPicPr>
                    <p:blipFill>
                      <a:blip r:embed="rId64"/>
                      <a:stretch>
                        <a:fillRect/>
                      </a:stretch>
                    </p:blipFill>
                    <p:spPr>
                      <a:xfrm>
                        <a:off x="8809564" y="4054739"/>
                        <a:ext cx="290011" cy="354172"/>
                      </a:xfrm>
                      <a:prstGeom prst="rect">
                        <a:avLst/>
                      </a:prstGeom>
                    </p:spPr>
                  </p:pic>
                </p:oleObj>
              </mc:Fallback>
            </mc:AlternateContent>
          </a:graphicData>
        </a:graphic>
      </p:graphicFrame>
      <p:graphicFrame>
        <p:nvGraphicFramePr>
          <p:cNvPr id="123" name="Object 122">
            <a:extLst>
              <a:ext uri="{FF2B5EF4-FFF2-40B4-BE49-F238E27FC236}">
                <a16:creationId xmlns:a16="http://schemas.microsoft.com/office/drawing/2014/main" id="{0689D8FB-90DE-430E-9016-531449DDA8B5}"/>
              </a:ext>
            </a:extLst>
          </p:cNvPr>
          <p:cNvGraphicFramePr>
            <a:graphicFrameLocks noChangeAspect="1"/>
          </p:cNvGraphicFramePr>
          <p:nvPr>
            <p:extLst>
              <p:ext uri="{D42A27DB-BD31-4B8C-83A1-F6EECF244321}">
                <p14:modId xmlns:p14="http://schemas.microsoft.com/office/powerpoint/2010/main" val="123701659"/>
              </p:ext>
            </p:extLst>
          </p:nvPr>
        </p:nvGraphicFramePr>
        <p:xfrm>
          <a:off x="8880447" y="4756522"/>
          <a:ext cx="1195388" cy="398463"/>
        </p:xfrm>
        <a:graphic>
          <a:graphicData uri="http://schemas.openxmlformats.org/presentationml/2006/ole">
            <mc:AlternateContent xmlns:mc="http://schemas.openxmlformats.org/markup-compatibility/2006">
              <mc:Choice xmlns:v="urn:schemas-microsoft-com:vml" Requires="v">
                <p:oleObj name="Equation" r:id="rId75" imgW="761760" imgH="253800" progId="Equation.DSMT4">
                  <p:embed/>
                </p:oleObj>
              </mc:Choice>
              <mc:Fallback>
                <p:oleObj name="Equation" r:id="rId75" imgW="761760" imgH="253800" progId="Equation.DSMT4">
                  <p:embed/>
                  <p:pic>
                    <p:nvPicPr>
                      <p:cNvPr id="123" name="Object 122">
                        <a:extLst>
                          <a:ext uri="{FF2B5EF4-FFF2-40B4-BE49-F238E27FC236}">
                            <a16:creationId xmlns:a16="http://schemas.microsoft.com/office/drawing/2014/main" id="{0689D8FB-90DE-430E-9016-531449DDA8B5}"/>
                          </a:ext>
                        </a:extLst>
                      </p:cNvPr>
                      <p:cNvPicPr/>
                      <p:nvPr/>
                    </p:nvPicPr>
                    <p:blipFill>
                      <a:blip r:embed="rId69"/>
                      <a:stretch>
                        <a:fillRect/>
                      </a:stretch>
                    </p:blipFill>
                    <p:spPr>
                      <a:xfrm>
                        <a:off x="8880447" y="4756522"/>
                        <a:ext cx="1195388" cy="398463"/>
                      </a:xfrm>
                      <a:prstGeom prst="rect">
                        <a:avLst/>
                      </a:prstGeom>
                      <a:solidFill>
                        <a:schemeClr val="bg1">
                          <a:alpha val="76000"/>
                        </a:schemeClr>
                      </a:solidFill>
                    </p:spPr>
                  </p:pic>
                </p:oleObj>
              </mc:Fallback>
            </mc:AlternateContent>
          </a:graphicData>
        </a:graphic>
      </p:graphicFrame>
      <p:graphicFrame>
        <p:nvGraphicFramePr>
          <p:cNvPr id="124" name="Object 123">
            <a:extLst>
              <a:ext uri="{FF2B5EF4-FFF2-40B4-BE49-F238E27FC236}">
                <a16:creationId xmlns:a16="http://schemas.microsoft.com/office/drawing/2014/main" id="{D1BA4EF8-24F9-4D07-BA06-2D3FC411B796}"/>
              </a:ext>
            </a:extLst>
          </p:cNvPr>
          <p:cNvGraphicFramePr>
            <a:graphicFrameLocks noChangeAspect="1"/>
          </p:cNvGraphicFramePr>
          <p:nvPr>
            <p:extLst>
              <p:ext uri="{D42A27DB-BD31-4B8C-83A1-F6EECF244321}">
                <p14:modId xmlns:p14="http://schemas.microsoft.com/office/powerpoint/2010/main" val="3081952634"/>
              </p:ext>
            </p:extLst>
          </p:nvPr>
        </p:nvGraphicFramePr>
        <p:xfrm>
          <a:off x="9885977" y="5523877"/>
          <a:ext cx="1114715" cy="475032"/>
        </p:xfrm>
        <a:graphic>
          <a:graphicData uri="http://schemas.openxmlformats.org/presentationml/2006/ole">
            <mc:AlternateContent xmlns:mc="http://schemas.openxmlformats.org/markup-compatibility/2006">
              <mc:Choice xmlns:v="urn:schemas-microsoft-com:vml" Requires="v">
                <p:oleObj name="Equation" r:id="rId76" imgW="596880" imgH="253800" progId="Equation.DSMT4">
                  <p:embed/>
                </p:oleObj>
              </mc:Choice>
              <mc:Fallback>
                <p:oleObj name="Equation" r:id="rId76" imgW="596880" imgH="253800" progId="Equation.DSMT4">
                  <p:embed/>
                  <p:pic>
                    <p:nvPicPr>
                      <p:cNvPr id="124" name="Object 123">
                        <a:extLst>
                          <a:ext uri="{FF2B5EF4-FFF2-40B4-BE49-F238E27FC236}">
                            <a16:creationId xmlns:a16="http://schemas.microsoft.com/office/drawing/2014/main" id="{D1BA4EF8-24F9-4D07-BA06-2D3FC411B796}"/>
                          </a:ext>
                        </a:extLst>
                      </p:cNvPr>
                      <p:cNvPicPr/>
                      <p:nvPr/>
                    </p:nvPicPr>
                    <p:blipFill>
                      <a:blip r:embed="rId77"/>
                      <a:stretch>
                        <a:fillRect/>
                      </a:stretch>
                    </p:blipFill>
                    <p:spPr>
                      <a:xfrm>
                        <a:off x="9885977" y="5523877"/>
                        <a:ext cx="1114715" cy="475032"/>
                      </a:xfrm>
                      <a:prstGeom prst="rect">
                        <a:avLst/>
                      </a:prstGeom>
                      <a:solidFill>
                        <a:schemeClr val="bg1"/>
                      </a:solidFill>
                    </p:spPr>
                  </p:pic>
                </p:oleObj>
              </mc:Fallback>
            </mc:AlternateContent>
          </a:graphicData>
        </a:graphic>
      </p:graphicFrame>
      <p:sp>
        <p:nvSpPr>
          <p:cNvPr id="9" name="TextBox 8">
            <a:extLst>
              <a:ext uri="{FF2B5EF4-FFF2-40B4-BE49-F238E27FC236}">
                <a16:creationId xmlns:a16="http://schemas.microsoft.com/office/drawing/2014/main" id="{095134FC-BC78-4506-9A64-4566A6F0F172}"/>
              </a:ext>
            </a:extLst>
          </p:cNvPr>
          <p:cNvSpPr txBox="1"/>
          <p:nvPr/>
        </p:nvSpPr>
        <p:spPr>
          <a:xfrm>
            <a:off x="2698230" y="6041036"/>
            <a:ext cx="6333344" cy="646331"/>
          </a:xfrm>
          <a:prstGeom prst="rect">
            <a:avLst/>
          </a:prstGeom>
          <a:noFill/>
        </p:spPr>
        <p:txBody>
          <a:bodyPr wrap="square" rtlCol="0">
            <a:spAutoFit/>
          </a:bodyPr>
          <a:lstStyle/>
          <a:p>
            <a:r>
              <a:rPr lang="en-US" dirty="0">
                <a:solidFill>
                  <a:srgbClr val="FF0000"/>
                </a:solidFill>
              </a:rPr>
              <a:t>Note: The transverse axis is the distance between the TWO vertices.  NOT the longest of the two “a” and “b”. </a:t>
            </a:r>
          </a:p>
        </p:txBody>
      </p:sp>
    </p:spTree>
    <p:custDataLst>
      <p:tags r:id="rId1"/>
    </p:custDataLst>
    <p:extLst>
      <p:ext uri="{BB962C8B-B14F-4D97-AF65-F5344CB8AC3E}">
        <p14:creationId xmlns:p14="http://schemas.microsoft.com/office/powerpoint/2010/main" val="420014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22" presetClass="entr" presetSubtype="2"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down)">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down)">
                                      <p:cBhvr>
                                        <p:cTn id="113" dur="580">
                                          <p:stCondLst>
                                            <p:cond delay="0"/>
                                          </p:stCondLst>
                                        </p:cTn>
                                        <p:tgtEl>
                                          <p:spTgt spid="33"/>
                                        </p:tgtEl>
                                      </p:cBhvr>
                                    </p:animEffect>
                                    <p:anim calcmode="lin" valueType="num">
                                      <p:cBhvr>
                                        <p:cTn id="1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9" dur="26">
                                          <p:stCondLst>
                                            <p:cond delay="650"/>
                                          </p:stCondLst>
                                        </p:cTn>
                                        <p:tgtEl>
                                          <p:spTgt spid="33"/>
                                        </p:tgtEl>
                                      </p:cBhvr>
                                      <p:to x="100000" y="60000"/>
                                    </p:animScale>
                                    <p:animScale>
                                      <p:cBhvr>
                                        <p:cTn id="120" dur="166" decel="50000">
                                          <p:stCondLst>
                                            <p:cond delay="676"/>
                                          </p:stCondLst>
                                        </p:cTn>
                                        <p:tgtEl>
                                          <p:spTgt spid="33"/>
                                        </p:tgtEl>
                                      </p:cBhvr>
                                      <p:to x="100000" y="100000"/>
                                    </p:animScale>
                                    <p:animScale>
                                      <p:cBhvr>
                                        <p:cTn id="121" dur="26">
                                          <p:stCondLst>
                                            <p:cond delay="1312"/>
                                          </p:stCondLst>
                                        </p:cTn>
                                        <p:tgtEl>
                                          <p:spTgt spid="33"/>
                                        </p:tgtEl>
                                      </p:cBhvr>
                                      <p:to x="100000" y="80000"/>
                                    </p:animScale>
                                    <p:animScale>
                                      <p:cBhvr>
                                        <p:cTn id="122" dur="166" decel="50000">
                                          <p:stCondLst>
                                            <p:cond delay="1338"/>
                                          </p:stCondLst>
                                        </p:cTn>
                                        <p:tgtEl>
                                          <p:spTgt spid="33"/>
                                        </p:tgtEl>
                                      </p:cBhvr>
                                      <p:to x="100000" y="100000"/>
                                    </p:animScale>
                                    <p:animScale>
                                      <p:cBhvr>
                                        <p:cTn id="123" dur="26">
                                          <p:stCondLst>
                                            <p:cond delay="1642"/>
                                          </p:stCondLst>
                                        </p:cTn>
                                        <p:tgtEl>
                                          <p:spTgt spid="33"/>
                                        </p:tgtEl>
                                      </p:cBhvr>
                                      <p:to x="100000" y="90000"/>
                                    </p:animScale>
                                    <p:animScale>
                                      <p:cBhvr>
                                        <p:cTn id="124" dur="166" decel="50000">
                                          <p:stCondLst>
                                            <p:cond delay="1668"/>
                                          </p:stCondLst>
                                        </p:cTn>
                                        <p:tgtEl>
                                          <p:spTgt spid="33"/>
                                        </p:tgtEl>
                                      </p:cBhvr>
                                      <p:to x="100000" y="100000"/>
                                    </p:animScale>
                                    <p:animScale>
                                      <p:cBhvr>
                                        <p:cTn id="125" dur="26">
                                          <p:stCondLst>
                                            <p:cond delay="1808"/>
                                          </p:stCondLst>
                                        </p:cTn>
                                        <p:tgtEl>
                                          <p:spTgt spid="33"/>
                                        </p:tgtEl>
                                      </p:cBhvr>
                                      <p:to x="100000" y="95000"/>
                                    </p:animScale>
                                    <p:animScale>
                                      <p:cBhvr>
                                        <p:cTn id="126" dur="166" decel="50000">
                                          <p:stCondLst>
                                            <p:cond delay="1834"/>
                                          </p:stCondLst>
                                        </p:cTn>
                                        <p:tgtEl>
                                          <p:spTgt spid="33"/>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500"/>
                                        <p:tgtEl>
                                          <p:spTgt spid="65"/>
                                        </p:tgtEl>
                                      </p:cBhvr>
                                    </p:animEffect>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wipe(down)">
                                      <p:cBhvr>
                                        <p:cTn id="136" dur="580">
                                          <p:stCondLst>
                                            <p:cond delay="0"/>
                                          </p:stCondLst>
                                        </p:cTn>
                                        <p:tgtEl>
                                          <p:spTgt spid="36"/>
                                        </p:tgtEl>
                                      </p:cBhvr>
                                    </p:animEffect>
                                    <p:anim calcmode="lin" valueType="num">
                                      <p:cBhvr>
                                        <p:cTn id="13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2" dur="26">
                                          <p:stCondLst>
                                            <p:cond delay="650"/>
                                          </p:stCondLst>
                                        </p:cTn>
                                        <p:tgtEl>
                                          <p:spTgt spid="36"/>
                                        </p:tgtEl>
                                      </p:cBhvr>
                                      <p:to x="100000" y="60000"/>
                                    </p:animScale>
                                    <p:animScale>
                                      <p:cBhvr>
                                        <p:cTn id="143" dur="166" decel="50000">
                                          <p:stCondLst>
                                            <p:cond delay="676"/>
                                          </p:stCondLst>
                                        </p:cTn>
                                        <p:tgtEl>
                                          <p:spTgt spid="36"/>
                                        </p:tgtEl>
                                      </p:cBhvr>
                                      <p:to x="100000" y="100000"/>
                                    </p:animScale>
                                    <p:animScale>
                                      <p:cBhvr>
                                        <p:cTn id="144" dur="26">
                                          <p:stCondLst>
                                            <p:cond delay="1312"/>
                                          </p:stCondLst>
                                        </p:cTn>
                                        <p:tgtEl>
                                          <p:spTgt spid="36"/>
                                        </p:tgtEl>
                                      </p:cBhvr>
                                      <p:to x="100000" y="80000"/>
                                    </p:animScale>
                                    <p:animScale>
                                      <p:cBhvr>
                                        <p:cTn id="145" dur="166" decel="50000">
                                          <p:stCondLst>
                                            <p:cond delay="1338"/>
                                          </p:stCondLst>
                                        </p:cTn>
                                        <p:tgtEl>
                                          <p:spTgt spid="36"/>
                                        </p:tgtEl>
                                      </p:cBhvr>
                                      <p:to x="100000" y="100000"/>
                                    </p:animScale>
                                    <p:animScale>
                                      <p:cBhvr>
                                        <p:cTn id="146" dur="26">
                                          <p:stCondLst>
                                            <p:cond delay="1642"/>
                                          </p:stCondLst>
                                        </p:cTn>
                                        <p:tgtEl>
                                          <p:spTgt spid="36"/>
                                        </p:tgtEl>
                                      </p:cBhvr>
                                      <p:to x="100000" y="90000"/>
                                    </p:animScale>
                                    <p:animScale>
                                      <p:cBhvr>
                                        <p:cTn id="147" dur="166" decel="50000">
                                          <p:stCondLst>
                                            <p:cond delay="1668"/>
                                          </p:stCondLst>
                                        </p:cTn>
                                        <p:tgtEl>
                                          <p:spTgt spid="36"/>
                                        </p:tgtEl>
                                      </p:cBhvr>
                                      <p:to x="100000" y="100000"/>
                                    </p:animScale>
                                    <p:animScale>
                                      <p:cBhvr>
                                        <p:cTn id="148" dur="26">
                                          <p:stCondLst>
                                            <p:cond delay="1808"/>
                                          </p:stCondLst>
                                        </p:cTn>
                                        <p:tgtEl>
                                          <p:spTgt spid="36"/>
                                        </p:tgtEl>
                                      </p:cBhvr>
                                      <p:to x="100000" y="95000"/>
                                    </p:animScale>
                                    <p:animScale>
                                      <p:cBhvr>
                                        <p:cTn id="149" dur="166" decel="50000">
                                          <p:stCondLst>
                                            <p:cond delay="1834"/>
                                          </p:stCondLst>
                                        </p:cTn>
                                        <p:tgtEl>
                                          <p:spTgt spid="36"/>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fade">
                                      <p:cBhvr>
                                        <p:cTn id="154" dur="500"/>
                                        <p:tgtEl>
                                          <p:spTgt spid="6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500"/>
                                        <p:tgtEl>
                                          <p:spTgt spid="75"/>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10"/>
                                        </p:tgtEl>
                                        <p:attrNameLst>
                                          <p:attrName>style.visibility</p:attrName>
                                        </p:attrNameLst>
                                      </p:cBhvr>
                                      <p:to>
                                        <p:strVal val="visible"/>
                                      </p:to>
                                    </p:set>
                                    <p:animEffect transition="in" filter="wipe(left)">
                                      <p:cBhvr>
                                        <p:cTn id="164" dur="500"/>
                                        <p:tgtEl>
                                          <p:spTgt spid="10"/>
                                        </p:tgtEl>
                                      </p:cBhvr>
                                    </p:animEffect>
                                  </p:childTnLst>
                                </p:cTn>
                              </p:par>
                              <p:par>
                                <p:cTn id="165" presetID="10" presetClass="exit" presetSubtype="0" fill="hold" nodeType="withEffect">
                                  <p:stCondLst>
                                    <p:cond delay="0"/>
                                  </p:stCondLst>
                                  <p:childTnLst>
                                    <p:animEffect transition="out" filter="fade">
                                      <p:cBhvr>
                                        <p:cTn id="166" dur="1500"/>
                                        <p:tgtEl>
                                          <p:spTgt spid="62"/>
                                        </p:tgtEl>
                                      </p:cBhvr>
                                    </p:animEffect>
                                    <p:set>
                                      <p:cBhvr>
                                        <p:cTn id="167" dur="1" fill="hold">
                                          <p:stCondLst>
                                            <p:cond delay="1499"/>
                                          </p:stCondLst>
                                        </p:cTn>
                                        <p:tgtEl>
                                          <p:spTgt spid="6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3"/>
                                        </p:tgtEl>
                                      </p:cBhvr>
                                    </p:animEffect>
                                    <p:set>
                                      <p:cBhvr>
                                        <p:cTn id="170" dur="1" fill="hold">
                                          <p:stCondLst>
                                            <p:cond delay="499"/>
                                          </p:stCondLst>
                                        </p:cTn>
                                        <p:tgtEl>
                                          <p:spTgt spid="6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2" fill="hold" nodeType="click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right)">
                                      <p:cBhvr>
                                        <p:cTn id="175" dur="5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69"/>
                                        </p:tgtEl>
                                        <p:attrNameLst>
                                          <p:attrName>style.visibility</p:attrName>
                                        </p:attrNameLst>
                                      </p:cBhvr>
                                      <p:to>
                                        <p:strVal val="visible"/>
                                      </p:to>
                                    </p:set>
                                    <p:animEffect transition="in" filter="fade">
                                      <p:cBhvr>
                                        <p:cTn id="180" dur="500"/>
                                        <p:tgtEl>
                                          <p:spTgt spid="69"/>
                                        </p:tgtEl>
                                      </p:cBhvr>
                                    </p:animEffect>
                                  </p:childTnLst>
                                </p:cTn>
                              </p:par>
                              <p:par>
                                <p:cTn id="181" presetID="10" presetClass="entr" presetSubtype="0" fill="hold" nodeType="withEffect">
                                  <p:stCondLst>
                                    <p:cond delay="0"/>
                                  </p:stCondLst>
                                  <p:childTnLst>
                                    <p:set>
                                      <p:cBhvr>
                                        <p:cTn id="182" dur="1" fill="hold">
                                          <p:stCondLst>
                                            <p:cond delay="0"/>
                                          </p:stCondLst>
                                        </p:cTn>
                                        <p:tgtEl>
                                          <p:spTgt spid="68"/>
                                        </p:tgtEl>
                                        <p:attrNameLst>
                                          <p:attrName>style.visibility</p:attrName>
                                        </p:attrNameLst>
                                      </p:cBhvr>
                                      <p:to>
                                        <p:strVal val="visible"/>
                                      </p:to>
                                    </p:set>
                                    <p:animEffect transition="in" filter="fade">
                                      <p:cBhvr>
                                        <p:cTn id="183" dur="500"/>
                                        <p:tgtEl>
                                          <p:spTgt spid="68"/>
                                        </p:tgtEl>
                                      </p:cBhvr>
                                    </p:animEffect>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grpId="0" nodeType="click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wipe(down)">
                                      <p:cBhvr>
                                        <p:cTn id="188" dur="580">
                                          <p:stCondLst>
                                            <p:cond delay="0"/>
                                          </p:stCondLst>
                                        </p:cTn>
                                        <p:tgtEl>
                                          <p:spTgt spid="73"/>
                                        </p:tgtEl>
                                      </p:cBhvr>
                                    </p:animEffect>
                                    <p:anim calcmode="lin" valueType="num">
                                      <p:cBhvr>
                                        <p:cTn id="189"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94" dur="26">
                                          <p:stCondLst>
                                            <p:cond delay="650"/>
                                          </p:stCondLst>
                                        </p:cTn>
                                        <p:tgtEl>
                                          <p:spTgt spid="73"/>
                                        </p:tgtEl>
                                      </p:cBhvr>
                                      <p:to x="100000" y="60000"/>
                                    </p:animScale>
                                    <p:animScale>
                                      <p:cBhvr>
                                        <p:cTn id="195" dur="166" decel="50000">
                                          <p:stCondLst>
                                            <p:cond delay="676"/>
                                          </p:stCondLst>
                                        </p:cTn>
                                        <p:tgtEl>
                                          <p:spTgt spid="73"/>
                                        </p:tgtEl>
                                      </p:cBhvr>
                                      <p:to x="100000" y="100000"/>
                                    </p:animScale>
                                    <p:animScale>
                                      <p:cBhvr>
                                        <p:cTn id="196" dur="26">
                                          <p:stCondLst>
                                            <p:cond delay="1312"/>
                                          </p:stCondLst>
                                        </p:cTn>
                                        <p:tgtEl>
                                          <p:spTgt spid="73"/>
                                        </p:tgtEl>
                                      </p:cBhvr>
                                      <p:to x="100000" y="80000"/>
                                    </p:animScale>
                                    <p:animScale>
                                      <p:cBhvr>
                                        <p:cTn id="197" dur="166" decel="50000">
                                          <p:stCondLst>
                                            <p:cond delay="1338"/>
                                          </p:stCondLst>
                                        </p:cTn>
                                        <p:tgtEl>
                                          <p:spTgt spid="73"/>
                                        </p:tgtEl>
                                      </p:cBhvr>
                                      <p:to x="100000" y="100000"/>
                                    </p:animScale>
                                    <p:animScale>
                                      <p:cBhvr>
                                        <p:cTn id="198" dur="26">
                                          <p:stCondLst>
                                            <p:cond delay="1642"/>
                                          </p:stCondLst>
                                        </p:cTn>
                                        <p:tgtEl>
                                          <p:spTgt spid="73"/>
                                        </p:tgtEl>
                                      </p:cBhvr>
                                      <p:to x="100000" y="90000"/>
                                    </p:animScale>
                                    <p:animScale>
                                      <p:cBhvr>
                                        <p:cTn id="199" dur="166" decel="50000">
                                          <p:stCondLst>
                                            <p:cond delay="1668"/>
                                          </p:stCondLst>
                                        </p:cTn>
                                        <p:tgtEl>
                                          <p:spTgt spid="73"/>
                                        </p:tgtEl>
                                      </p:cBhvr>
                                      <p:to x="100000" y="100000"/>
                                    </p:animScale>
                                    <p:animScale>
                                      <p:cBhvr>
                                        <p:cTn id="200" dur="26">
                                          <p:stCondLst>
                                            <p:cond delay="1808"/>
                                          </p:stCondLst>
                                        </p:cTn>
                                        <p:tgtEl>
                                          <p:spTgt spid="73"/>
                                        </p:tgtEl>
                                      </p:cBhvr>
                                      <p:to x="100000" y="95000"/>
                                    </p:animScale>
                                    <p:animScale>
                                      <p:cBhvr>
                                        <p:cTn id="201" dur="166" decel="50000">
                                          <p:stCondLst>
                                            <p:cond delay="1834"/>
                                          </p:stCondLst>
                                        </p:cTn>
                                        <p:tgtEl>
                                          <p:spTgt spid="73"/>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fade">
                                      <p:cBhvr>
                                        <p:cTn id="206" dur="500"/>
                                        <p:tgtEl>
                                          <p:spTgt spid="74"/>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left)">
                                      <p:cBhvr>
                                        <p:cTn id="211" dur="500"/>
                                        <p:tgtEl>
                                          <p:spTgt spid="76"/>
                                        </p:tgtEl>
                                      </p:cBhvr>
                                    </p:animEffect>
                                  </p:childTnLst>
                                </p:cTn>
                              </p:par>
                              <p:par>
                                <p:cTn id="212" presetID="10" presetClass="entr" presetSubtype="0" fill="hold" nodeType="withEffect">
                                  <p:stCondLst>
                                    <p:cond delay="0"/>
                                  </p:stCondLst>
                                  <p:childTnLst>
                                    <p:set>
                                      <p:cBhvr>
                                        <p:cTn id="213" dur="1" fill="hold">
                                          <p:stCondLst>
                                            <p:cond delay="0"/>
                                          </p:stCondLst>
                                        </p:cTn>
                                        <p:tgtEl>
                                          <p:spTgt spid="77"/>
                                        </p:tgtEl>
                                        <p:attrNameLst>
                                          <p:attrName>style.visibility</p:attrName>
                                        </p:attrNameLst>
                                      </p:cBhvr>
                                      <p:to>
                                        <p:strVal val="visible"/>
                                      </p:to>
                                    </p:set>
                                    <p:animEffect transition="in" filter="fade">
                                      <p:cBhvr>
                                        <p:cTn id="214" dur="500"/>
                                        <p:tgtEl>
                                          <p:spTgt spid="77"/>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74"/>
                                        </p:tgtEl>
                                      </p:cBhvr>
                                    </p:animEffect>
                                    <p:set>
                                      <p:cBhvr>
                                        <p:cTn id="219" dur="1" fill="hold">
                                          <p:stCondLst>
                                            <p:cond delay="499"/>
                                          </p:stCondLst>
                                        </p:cTn>
                                        <p:tgtEl>
                                          <p:spTgt spid="74"/>
                                        </p:tgtEl>
                                        <p:attrNameLst>
                                          <p:attrName>style.visibility</p:attrName>
                                        </p:attrNameLst>
                                      </p:cBhvr>
                                      <p:to>
                                        <p:strVal val="hidden"/>
                                      </p:to>
                                    </p:set>
                                  </p:childTnLst>
                                </p:cTn>
                              </p:par>
                              <p:par>
                                <p:cTn id="220" presetID="22" presetClass="entr" presetSubtype="2" fill="hold" nodeType="withEffect">
                                  <p:stCondLst>
                                    <p:cond delay="0"/>
                                  </p:stCondLst>
                                  <p:childTnLst>
                                    <p:set>
                                      <p:cBhvr>
                                        <p:cTn id="221" dur="1" fill="hold">
                                          <p:stCondLst>
                                            <p:cond delay="0"/>
                                          </p:stCondLst>
                                        </p:cTn>
                                        <p:tgtEl>
                                          <p:spTgt spid="78"/>
                                        </p:tgtEl>
                                        <p:attrNameLst>
                                          <p:attrName>style.visibility</p:attrName>
                                        </p:attrNameLst>
                                      </p:cBhvr>
                                      <p:to>
                                        <p:strVal val="visible"/>
                                      </p:to>
                                    </p:set>
                                    <p:animEffect transition="in" filter="wipe(right)">
                                      <p:cBhvr>
                                        <p:cTn id="222" dur="500"/>
                                        <p:tgtEl>
                                          <p:spTgt spid="78"/>
                                        </p:tgtEl>
                                      </p:cBhvr>
                                    </p:animEffect>
                                  </p:childTnLst>
                                </p:cTn>
                              </p:par>
                              <p:par>
                                <p:cTn id="223" presetID="10" presetClass="entr" presetSubtype="0" fill="hold" nodeType="withEffect">
                                  <p:stCondLst>
                                    <p:cond delay="0"/>
                                  </p:stCondLst>
                                  <p:childTnLst>
                                    <p:set>
                                      <p:cBhvr>
                                        <p:cTn id="224" dur="1" fill="hold">
                                          <p:stCondLst>
                                            <p:cond delay="0"/>
                                          </p:stCondLst>
                                        </p:cTn>
                                        <p:tgtEl>
                                          <p:spTgt spid="79"/>
                                        </p:tgtEl>
                                        <p:attrNameLst>
                                          <p:attrName>style.visibility</p:attrName>
                                        </p:attrNameLst>
                                      </p:cBhvr>
                                      <p:to>
                                        <p:strVal val="visible"/>
                                      </p:to>
                                    </p:set>
                                    <p:animEffect transition="in" filter="fade">
                                      <p:cBhvr>
                                        <p:cTn id="225" dur="500"/>
                                        <p:tgtEl>
                                          <p:spTgt spid="79"/>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4" fill="hold" nodeType="clickEffect">
                                  <p:stCondLst>
                                    <p:cond delay="0"/>
                                  </p:stCondLst>
                                  <p:childTnLst>
                                    <p:set>
                                      <p:cBhvr>
                                        <p:cTn id="229" dur="1" fill="hold">
                                          <p:stCondLst>
                                            <p:cond delay="0"/>
                                          </p:stCondLst>
                                        </p:cTn>
                                        <p:tgtEl>
                                          <p:spTgt spid="80"/>
                                        </p:tgtEl>
                                        <p:attrNameLst>
                                          <p:attrName>style.visibility</p:attrName>
                                        </p:attrNameLst>
                                      </p:cBhvr>
                                      <p:to>
                                        <p:strVal val="visible"/>
                                      </p:to>
                                    </p:set>
                                    <p:animEffect transition="in" filter="wipe(down)">
                                      <p:cBhvr>
                                        <p:cTn id="230" dur="500"/>
                                        <p:tgtEl>
                                          <p:spTgt spid="80"/>
                                        </p:tgtEl>
                                      </p:cBhvr>
                                    </p:animEffect>
                                  </p:childTnLst>
                                </p:cTn>
                              </p:par>
                              <p:par>
                                <p:cTn id="231" presetID="10" presetClass="entr" presetSubtype="0" fill="hold" nodeType="withEffect">
                                  <p:stCondLst>
                                    <p:cond delay="0"/>
                                  </p:stCondLst>
                                  <p:childTnLst>
                                    <p:set>
                                      <p:cBhvr>
                                        <p:cTn id="232" dur="1" fill="hold">
                                          <p:stCondLst>
                                            <p:cond delay="0"/>
                                          </p:stCondLst>
                                        </p:cTn>
                                        <p:tgtEl>
                                          <p:spTgt spid="81"/>
                                        </p:tgtEl>
                                        <p:attrNameLst>
                                          <p:attrName>style.visibility</p:attrName>
                                        </p:attrNameLst>
                                      </p:cBhvr>
                                      <p:to>
                                        <p:strVal val="visible"/>
                                      </p:to>
                                    </p:set>
                                    <p:animEffect transition="in" filter="fade">
                                      <p:cBhvr>
                                        <p:cTn id="233" dur="500"/>
                                        <p:tgtEl>
                                          <p:spTgt spid="81"/>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1" fill="hold"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wipe(up)">
                                      <p:cBhvr>
                                        <p:cTn id="238" dur="500"/>
                                        <p:tgtEl>
                                          <p:spTgt spid="82"/>
                                        </p:tgtEl>
                                      </p:cBhvr>
                                    </p:animEffect>
                                  </p:childTnLst>
                                </p:cTn>
                              </p:par>
                              <p:par>
                                <p:cTn id="239" presetID="10" presetClass="entr" presetSubtype="0" fill="hold" nodeType="withEffect">
                                  <p:stCondLst>
                                    <p:cond delay="0"/>
                                  </p:stCondLst>
                                  <p:childTnLst>
                                    <p:set>
                                      <p:cBhvr>
                                        <p:cTn id="240" dur="1" fill="hold">
                                          <p:stCondLst>
                                            <p:cond delay="0"/>
                                          </p:stCondLst>
                                        </p:cTn>
                                        <p:tgtEl>
                                          <p:spTgt spid="83"/>
                                        </p:tgtEl>
                                        <p:attrNameLst>
                                          <p:attrName>style.visibility</p:attrName>
                                        </p:attrNameLst>
                                      </p:cBhvr>
                                      <p:to>
                                        <p:strVal val="visible"/>
                                      </p:to>
                                    </p:set>
                                    <p:animEffect transition="in" filter="fade">
                                      <p:cBhvr>
                                        <p:cTn id="241" dur="500"/>
                                        <p:tgtEl>
                                          <p:spTgt spid="83"/>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84"/>
                                        </p:tgtEl>
                                        <p:attrNameLst>
                                          <p:attrName>style.visibility</p:attrName>
                                        </p:attrNameLst>
                                      </p:cBhvr>
                                      <p:to>
                                        <p:strVal val="visible"/>
                                      </p:to>
                                    </p:set>
                                    <p:animEffect transition="in" filter="wipe(left)">
                                      <p:cBhvr>
                                        <p:cTn id="246" dur="500"/>
                                        <p:tgtEl>
                                          <p:spTgt spid="84"/>
                                        </p:tgtEl>
                                      </p:cBhvr>
                                    </p:animEffect>
                                  </p:childTnLst>
                                </p:cTn>
                              </p:par>
                            </p:childTnLst>
                          </p:cTn>
                        </p:par>
                      </p:childTnLst>
                    </p:cTn>
                  </p:par>
                  <p:par>
                    <p:cTn id="247" fill="hold">
                      <p:stCondLst>
                        <p:cond delay="indefinite"/>
                      </p:stCondLst>
                      <p:childTnLst>
                        <p:par>
                          <p:cTn id="248" fill="hold">
                            <p:stCondLst>
                              <p:cond delay="0"/>
                            </p:stCondLst>
                            <p:childTnLst>
                              <p:par>
                                <p:cTn id="249" presetID="22" presetClass="entr" presetSubtype="4" fill="hold" nodeType="clickEffect">
                                  <p:stCondLst>
                                    <p:cond delay="0"/>
                                  </p:stCondLst>
                                  <p:childTnLst>
                                    <p:set>
                                      <p:cBhvr>
                                        <p:cTn id="250" dur="1" fill="hold">
                                          <p:stCondLst>
                                            <p:cond delay="0"/>
                                          </p:stCondLst>
                                        </p:cTn>
                                        <p:tgtEl>
                                          <p:spTgt spid="86"/>
                                        </p:tgtEl>
                                        <p:attrNameLst>
                                          <p:attrName>style.visibility</p:attrName>
                                        </p:attrNameLst>
                                      </p:cBhvr>
                                      <p:to>
                                        <p:strVal val="visible"/>
                                      </p:to>
                                    </p:set>
                                    <p:animEffect transition="in" filter="wipe(down)">
                                      <p:cBhvr>
                                        <p:cTn id="251" dur="500"/>
                                        <p:tgtEl>
                                          <p:spTgt spid="86"/>
                                        </p:tgtEl>
                                      </p:cBhvr>
                                    </p:animEffect>
                                  </p:childTnLst>
                                </p:cTn>
                              </p:par>
                              <p:par>
                                <p:cTn id="252" presetID="22" presetClass="entr" presetSubtype="4" fill="hold" nodeType="withEffect">
                                  <p:stCondLst>
                                    <p:cond delay="0"/>
                                  </p:stCondLst>
                                  <p:childTnLst>
                                    <p:set>
                                      <p:cBhvr>
                                        <p:cTn id="253" dur="1" fill="hold">
                                          <p:stCondLst>
                                            <p:cond delay="0"/>
                                          </p:stCondLst>
                                        </p:cTn>
                                        <p:tgtEl>
                                          <p:spTgt spid="85"/>
                                        </p:tgtEl>
                                        <p:attrNameLst>
                                          <p:attrName>style.visibility</p:attrName>
                                        </p:attrNameLst>
                                      </p:cBhvr>
                                      <p:to>
                                        <p:strVal val="visible"/>
                                      </p:to>
                                    </p:set>
                                    <p:animEffect transition="in" filter="wipe(down)">
                                      <p:cBhvr>
                                        <p:cTn id="254" dur="500"/>
                                        <p:tgtEl>
                                          <p:spTgt spid="85"/>
                                        </p:tgtEl>
                                      </p:cBhvr>
                                    </p:animEffect>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89"/>
                                        </p:tgtEl>
                                        <p:attrNameLst>
                                          <p:attrName>style.visibility</p:attrName>
                                        </p:attrNameLst>
                                      </p:cBhvr>
                                      <p:to>
                                        <p:strVal val="visible"/>
                                      </p:to>
                                    </p:set>
                                    <p:animEffect transition="in" filter="wipe(down)">
                                      <p:cBhvr>
                                        <p:cTn id="259" dur="580">
                                          <p:stCondLst>
                                            <p:cond delay="0"/>
                                          </p:stCondLst>
                                        </p:cTn>
                                        <p:tgtEl>
                                          <p:spTgt spid="89"/>
                                        </p:tgtEl>
                                      </p:cBhvr>
                                    </p:animEffect>
                                    <p:anim calcmode="lin" valueType="num">
                                      <p:cBhvr>
                                        <p:cTn id="260"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265" dur="26">
                                          <p:stCondLst>
                                            <p:cond delay="650"/>
                                          </p:stCondLst>
                                        </p:cTn>
                                        <p:tgtEl>
                                          <p:spTgt spid="89"/>
                                        </p:tgtEl>
                                      </p:cBhvr>
                                      <p:to x="100000" y="60000"/>
                                    </p:animScale>
                                    <p:animScale>
                                      <p:cBhvr>
                                        <p:cTn id="266" dur="166" decel="50000">
                                          <p:stCondLst>
                                            <p:cond delay="676"/>
                                          </p:stCondLst>
                                        </p:cTn>
                                        <p:tgtEl>
                                          <p:spTgt spid="89"/>
                                        </p:tgtEl>
                                      </p:cBhvr>
                                      <p:to x="100000" y="100000"/>
                                    </p:animScale>
                                    <p:animScale>
                                      <p:cBhvr>
                                        <p:cTn id="267" dur="26">
                                          <p:stCondLst>
                                            <p:cond delay="1312"/>
                                          </p:stCondLst>
                                        </p:cTn>
                                        <p:tgtEl>
                                          <p:spTgt spid="89"/>
                                        </p:tgtEl>
                                      </p:cBhvr>
                                      <p:to x="100000" y="80000"/>
                                    </p:animScale>
                                    <p:animScale>
                                      <p:cBhvr>
                                        <p:cTn id="268" dur="166" decel="50000">
                                          <p:stCondLst>
                                            <p:cond delay="1338"/>
                                          </p:stCondLst>
                                        </p:cTn>
                                        <p:tgtEl>
                                          <p:spTgt spid="89"/>
                                        </p:tgtEl>
                                      </p:cBhvr>
                                      <p:to x="100000" y="100000"/>
                                    </p:animScale>
                                    <p:animScale>
                                      <p:cBhvr>
                                        <p:cTn id="269" dur="26">
                                          <p:stCondLst>
                                            <p:cond delay="1642"/>
                                          </p:stCondLst>
                                        </p:cTn>
                                        <p:tgtEl>
                                          <p:spTgt spid="89"/>
                                        </p:tgtEl>
                                      </p:cBhvr>
                                      <p:to x="100000" y="90000"/>
                                    </p:animScale>
                                    <p:animScale>
                                      <p:cBhvr>
                                        <p:cTn id="270" dur="166" decel="50000">
                                          <p:stCondLst>
                                            <p:cond delay="1668"/>
                                          </p:stCondLst>
                                        </p:cTn>
                                        <p:tgtEl>
                                          <p:spTgt spid="89"/>
                                        </p:tgtEl>
                                      </p:cBhvr>
                                      <p:to x="100000" y="100000"/>
                                    </p:animScale>
                                    <p:animScale>
                                      <p:cBhvr>
                                        <p:cTn id="271" dur="26">
                                          <p:stCondLst>
                                            <p:cond delay="1808"/>
                                          </p:stCondLst>
                                        </p:cTn>
                                        <p:tgtEl>
                                          <p:spTgt spid="89"/>
                                        </p:tgtEl>
                                      </p:cBhvr>
                                      <p:to x="100000" y="95000"/>
                                    </p:animScale>
                                    <p:animScale>
                                      <p:cBhvr>
                                        <p:cTn id="272" dur="166" decel="50000">
                                          <p:stCondLst>
                                            <p:cond delay="1834"/>
                                          </p:stCondLst>
                                        </p:cTn>
                                        <p:tgtEl>
                                          <p:spTgt spid="89"/>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90"/>
                                        </p:tgtEl>
                                        <p:attrNameLst>
                                          <p:attrName>style.visibility</p:attrName>
                                        </p:attrNameLst>
                                      </p:cBhvr>
                                      <p:to>
                                        <p:strVal val="visible"/>
                                      </p:to>
                                    </p:set>
                                    <p:animEffect transition="in" filter="wipe(down)">
                                      <p:cBhvr>
                                        <p:cTn id="277" dur="580">
                                          <p:stCondLst>
                                            <p:cond delay="0"/>
                                          </p:stCondLst>
                                        </p:cTn>
                                        <p:tgtEl>
                                          <p:spTgt spid="90"/>
                                        </p:tgtEl>
                                      </p:cBhvr>
                                    </p:animEffect>
                                    <p:anim calcmode="lin" valueType="num">
                                      <p:cBhvr>
                                        <p:cTn id="278"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283" dur="26">
                                          <p:stCondLst>
                                            <p:cond delay="650"/>
                                          </p:stCondLst>
                                        </p:cTn>
                                        <p:tgtEl>
                                          <p:spTgt spid="90"/>
                                        </p:tgtEl>
                                      </p:cBhvr>
                                      <p:to x="100000" y="60000"/>
                                    </p:animScale>
                                    <p:animScale>
                                      <p:cBhvr>
                                        <p:cTn id="284" dur="166" decel="50000">
                                          <p:stCondLst>
                                            <p:cond delay="676"/>
                                          </p:stCondLst>
                                        </p:cTn>
                                        <p:tgtEl>
                                          <p:spTgt spid="90"/>
                                        </p:tgtEl>
                                      </p:cBhvr>
                                      <p:to x="100000" y="100000"/>
                                    </p:animScale>
                                    <p:animScale>
                                      <p:cBhvr>
                                        <p:cTn id="285" dur="26">
                                          <p:stCondLst>
                                            <p:cond delay="1312"/>
                                          </p:stCondLst>
                                        </p:cTn>
                                        <p:tgtEl>
                                          <p:spTgt spid="90"/>
                                        </p:tgtEl>
                                      </p:cBhvr>
                                      <p:to x="100000" y="80000"/>
                                    </p:animScale>
                                    <p:animScale>
                                      <p:cBhvr>
                                        <p:cTn id="286" dur="166" decel="50000">
                                          <p:stCondLst>
                                            <p:cond delay="1338"/>
                                          </p:stCondLst>
                                        </p:cTn>
                                        <p:tgtEl>
                                          <p:spTgt spid="90"/>
                                        </p:tgtEl>
                                      </p:cBhvr>
                                      <p:to x="100000" y="100000"/>
                                    </p:animScale>
                                    <p:animScale>
                                      <p:cBhvr>
                                        <p:cTn id="287" dur="26">
                                          <p:stCondLst>
                                            <p:cond delay="1642"/>
                                          </p:stCondLst>
                                        </p:cTn>
                                        <p:tgtEl>
                                          <p:spTgt spid="90"/>
                                        </p:tgtEl>
                                      </p:cBhvr>
                                      <p:to x="100000" y="90000"/>
                                    </p:animScale>
                                    <p:animScale>
                                      <p:cBhvr>
                                        <p:cTn id="288" dur="166" decel="50000">
                                          <p:stCondLst>
                                            <p:cond delay="1668"/>
                                          </p:stCondLst>
                                        </p:cTn>
                                        <p:tgtEl>
                                          <p:spTgt spid="90"/>
                                        </p:tgtEl>
                                      </p:cBhvr>
                                      <p:to x="100000" y="100000"/>
                                    </p:animScale>
                                    <p:animScale>
                                      <p:cBhvr>
                                        <p:cTn id="289" dur="26">
                                          <p:stCondLst>
                                            <p:cond delay="1808"/>
                                          </p:stCondLst>
                                        </p:cTn>
                                        <p:tgtEl>
                                          <p:spTgt spid="90"/>
                                        </p:tgtEl>
                                      </p:cBhvr>
                                      <p:to x="100000" y="95000"/>
                                    </p:animScale>
                                    <p:animScale>
                                      <p:cBhvr>
                                        <p:cTn id="290" dur="166" decel="50000">
                                          <p:stCondLst>
                                            <p:cond delay="1834"/>
                                          </p:stCondLst>
                                        </p:cTn>
                                        <p:tgtEl>
                                          <p:spTgt spid="90"/>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88"/>
                                        </p:tgtEl>
                                        <p:attrNameLst>
                                          <p:attrName>style.visibility</p:attrName>
                                        </p:attrNameLst>
                                      </p:cBhvr>
                                      <p:to>
                                        <p:strVal val="visible"/>
                                      </p:to>
                                    </p:set>
                                    <p:animEffect transition="in" filter="fade">
                                      <p:cBhvr>
                                        <p:cTn id="295" dur="500"/>
                                        <p:tgtEl>
                                          <p:spTgt spid="88"/>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8" fill="hold" nodeType="clickEffect">
                                  <p:stCondLst>
                                    <p:cond delay="0"/>
                                  </p:stCondLst>
                                  <p:childTnLst>
                                    <p:set>
                                      <p:cBhvr>
                                        <p:cTn id="299" dur="1" fill="hold">
                                          <p:stCondLst>
                                            <p:cond delay="0"/>
                                          </p:stCondLst>
                                        </p:cTn>
                                        <p:tgtEl>
                                          <p:spTgt spid="70"/>
                                        </p:tgtEl>
                                        <p:attrNameLst>
                                          <p:attrName>style.visibility</p:attrName>
                                        </p:attrNameLst>
                                      </p:cBhvr>
                                      <p:to>
                                        <p:strVal val="visible"/>
                                      </p:to>
                                    </p:set>
                                    <p:animEffect transition="in" filter="wipe(left)">
                                      <p:cBhvr>
                                        <p:cTn id="300" dur="500"/>
                                        <p:tgtEl>
                                          <p:spTgt spid="70"/>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5"/>
                                        </p:tgtEl>
                                        <p:attrNameLst>
                                          <p:attrName>style.visibility</p:attrName>
                                        </p:attrNameLst>
                                      </p:cBhvr>
                                      <p:to>
                                        <p:strVal val="visible"/>
                                      </p:to>
                                    </p:set>
                                    <p:animEffect transition="in" filter="fade">
                                      <p:cBhvr>
                                        <p:cTn id="305" dur="500"/>
                                        <p:tgtEl>
                                          <p:spTgt spid="95"/>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2" fill="hold" nodeType="clickEffect">
                                  <p:stCondLst>
                                    <p:cond delay="0"/>
                                  </p:stCondLst>
                                  <p:childTnLst>
                                    <p:set>
                                      <p:cBhvr>
                                        <p:cTn id="309" dur="1" fill="hold">
                                          <p:stCondLst>
                                            <p:cond delay="0"/>
                                          </p:stCondLst>
                                        </p:cTn>
                                        <p:tgtEl>
                                          <p:spTgt spid="91"/>
                                        </p:tgtEl>
                                        <p:attrNameLst>
                                          <p:attrName>style.visibility</p:attrName>
                                        </p:attrNameLst>
                                      </p:cBhvr>
                                      <p:to>
                                        <p:strVal val="visible"/>
                                      </p:to>
                                    </p:set>
                                    <p:animEffect transition="in" filter="wipe(right)">
                                      <p:cBhvr>
                                        <p:cTn id="310" dur="500"/>
                                        <p:tgtEl>
                                          <p:spTgt spid="91"/>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nodeType="click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fade">
                                      <p:cBhvr>
                                        <p:cTn id="315" dur="500"/>
                                        <p:tgtEl>
                                          <p:spTgt spid="101"/>
                                        </p:tgtEl>
                                      </p:cBhvr>
                                    </p:animEffect>
                                  </p:childTnLst>
                                </p:cTn>
                              </p:par>
                            </p:childTnLst>
                          </p:cTn>
                        </p:par>
                      </p:childTnLst>
                    </p:cTn>
                  </p:par>
                  <p:par>
                    <p:cTn id="316" fill="hold">
                      <p:stCondLst>
                        <p:cond delay="indefinite"/>
                      </p:stCondLst>
                      <p:childTnLst>
                        <p:par>
                          <p:cTn id="317" fill="hold">
                            <p:stCondLst>
                              <p:cond delay="0"/>
                            </p:stCondLst>
                            <p:childTnLst>
                              <p:par>
                                <p:cTn id="318" presetID="10" presetClass="exit" presetSubtype="0" fill="hold" nodeType="clickEffect">
                                  <p:stCondLst>
                                    <p:cond delay="0"/>
                                  </p:stCondLst>
                                  <p:childTnLst>
                                    <p:animEffect transition="out" filter="fade">
                                      <p:cBhvr>
                                        <p:cTn id="319" dur="500"/>
                                        <p:tgtEl>
                                          <p:spTgt spid="17"/>
                                        </p:tgtEl>
                                      </p:cBhvr>
                                    </p:animEffect>
                                    <p:set>
                                      <p:cBhvr>
                                        <p:cTn id="320" dur="1" fill="hold">
                                          <p:stCondLst>
                                            <p:cond delay="499"/>
                                          </p:stCondLst>
                                        </p:cTn>
                                        <p:tgtEl>
                                          <p:spTgt spid="17"/>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18"/>
                                        </p:tgtEl>
                                      </p:cBhvr>
                                    </p:animEffect>
                                    <p:set>
                                      <p:cBhvr>
                                        <p:cTn id="323" dur="1" fill="hold">
                                          <p:stCondLst>
                                            <p:cond delay="499"/>
                                          </p:stCondLst>
                                        </p:cTn>
                                        <p:tgtEl>
                                          <p:spTgt spid="18"/>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500"/>
                                        <p:tgtEl>
                                          <p:spTgt spid="19"/>
                                        </p:tgtEl>
                                      </p:cBhvr>
                                    </p:animEffect>
                                    <p:set>
                                      <p:cBhvr>
                                        <p:cTn id="326" dur="1" fill="hold">
                                          <p:stCondLst>
                                            <p:cond delay="499"/>
                                          </p:stCondLst>
                                        </p:cTn>
                                        <p:tgtEl>
                                          <p:spTgt spid="19"/>
                                        </p:tgtEl>
                                        <p:attrNameLst>
                                          <p:attrName>style.visibility</p:attrName>
                                        </p:attrNameLst>
                                      </p:cBhvr>
                                      <p:to>
                                        <p:strVal val="hidden"/>
                                      </p:to>
                                    </p:set>
                                  </p:childTnLst>
                                </p:cTn>
                              </p:par>
                              <p:par>
                                <p:cTn id="327" presetID="10" presetClass="exit" presetSubtype="0" fill="hold" nodeType="withEffect">
                                  <p:stCondLst>
                                    <p:cond delay="0"/>
                                  </p:stCondLst>
                                  <p:childTnLst>
                                    <p:animEffect transition="out" filter="fade">
                                      <p:cBhvr>
                                        <p:cTn id="328" dur="500"/>
                                        <p:tgtEl>
                                          <p:spTgt spid="20"/>
                                        </p:tgtEl>
                                      </p:cBhvr>
                                    </p:animEffect>
                                    <p:set>
                                      <p:cBhvr>
                                        <p:cTn id="329" dur="1" fill="hold">
                                          <p:stCondLst>
                                            <p:cond delay="499"/>
                                          </p:stCondLst>
                                        </p:cTn>
                                        <p:tgtEl>
                                          <p:spTgt spid="20"/>
                                        </p:tgtEl>
                                        <p:attrNameLst>
                                          <p:attrName>style.visibility</p:attrName>
                                        </p:attrNameLst>
                                      </p:cBhvr>
                                      <p:to>
                                        <p:strVal val="hidden"/>
                                      </p:to>
                                    </p:set>
                                  </p:childTnLst>
                                </p:cTn>
                              </p:par>
                              <p:par>
                                <p:cTn id="330" presetID="10" presetClass="exit" presetSubtype="0" fill="hold" nodeType="withEffect">
                                  <p:stCondLst>
                                    <p:cond delay="0"/>
                                  </p:stCondLst>
                                  <p:childTnLst>
                                    <p:animEffect transition="out" filter="fade">
                                      <p:cBhvr>
                                        <p:cTn id="331" dur="500"/>
                                        <p:tgtEl>
                                          <p:spTgt spid="21"/>
                                        </p:tgtEl>
                                      </p:cBhvr>
                                    </p:animEffect>
                                    <p:set>
                                      <p:cBhvr>
                                        <p:cTn id="332" dur="1" fill="hold">
                                          <p:stCondLst>
                                            <p:cond delay="499"/>
                                          </p:stCondLst>
                                        </p:cTn>
                                        <p:tgtEl>
                                          <p:spTgt spid="21"/>
                                        </p:tgtEl>
                                        <p:attrNameLst>
                                          <p:attrName>style.visibility</p:attrName>
                                        </p:attrNameLst>
                                      </p:cBhvr>
                                      <p:to>
                                        <p:strVal val="hidden"/>
                                      </p:to>
                                    </p:set>
                                  </p:childTnLst>
                                </p:cTn>
                              </p:par>
                              <p:par>
                                <p:cTn id="333" presetID="10" presetClass="exit" presetSubtype="0" fill="hold" nodeType="withEffect">
                                  <p:stCondLst>
                                    <p:cond delay="0"/>
                                  </p:stCondLst>
                                  <p:childTnLst>
                                    <p:animEffect transition="out" filter="fade">
                                      <p:cBhvr>
                                        <p:cTn id="334" dur="500"/>
                                        <p:tgtEl>
                                          <p:spTgt spid="22"/>
                                        </p:tgtEl>
                                      </p:cBhvr>
                                    </p:animEffect>
                                    <p:set>
                                      <p:cBhvr>
                                        <p:cTn id="335" dur="1" fill="hold">
                                          <p:stCondLst>
                                            <p:cond delay="499"/>
                                          </p:stCondLst>
                                        </p:cTn>
                                        <p:tgtEl>
                                          <p:spTgt spid="22"/>
                                        </p:tgtEl>
                                        <p:attrNameLst>
                                          <p:attrName>style.visibility</p:attrName>
                                        </p:attrNameLst>
                                      </p:cBhvr>
                                      <p:to>
                                        <p:strVal val="hidden"/>
                                      </p:to>
                                    </p:set>
                                  </p:childTnLst>
                                </p:cTn>
                              </p:par>
                              <p:par>
                                <p:cTn id="336" presetID="10" presetClass="exit" presetSubtype="0" fill="hold" nodeType="withEffect">
                                  <p:stCondLst>
                                    <p:cond delay="0"/>
                                  </p:stCondLst>
                                  <p:childTnLst>
                                    <p:animEffect transition="out" filter="fade">
                                      <p:cBhvr>
                                        <p:cTn id="337" dur="500"/>
                                        <p:tgtEl>
                                          <p:spTgt spid="23"/>
                                        </p:tgtEl>
                                      </p:cBhvr>
                                    </p:animEffect>
                                    <p:set>
                                      <p:cBhvr>
                                        <p:cTn id="338" dur="1" fill="hold">
                                          <p:stCondLst>
                                            <p:cond delay="499"/>
                                          </p:stCondLst>
                                        </p:cTn>
                                        <p:tgtEl>
                                          <p:spTgt spid="23"/>
                                        </p:tgtEl>
                                        <p:attrNameLst>
                                          <p:attrName>style.visibility</p:attrName>
                                        </p:attrNameLst>
                                      </p:cBhvr>
                                      <p:to>
                                        <p:strVal val="hidden"/>
                                      </p:to>
                                    </p:set>
                                  </p:childTnLst>
                                </p:cTn>
                              </p:par>
                              <p:par>
                                <p:cTn id="339" presetID="10" presetClass="exit" presetSubtype="0" fill="hold" nodeType="withEffect">
                                  <p:stCondLst>
                                    <p:cond delay="0"/>
                                  </p:stCondLst>
                                  <p:childTnLst>
                                    <p:animEffect transition="out" filter="fade">
                                      <p:cBhvr>
                                        <p:cTn id="340" dur="500"/>
                                        <p:tgtEl>
                                          <p:spTgt spid="24"/>
                                        </p:tgtEl>
                                      </p:cBhvr>
                                    </p:animEffect>
                                    <p:set>
                                      <p:cBhvr>
                                        <p:cTn id="341" dur="1" fill="hold">
                                          <p:stCondLst>
                                            <p:cond delay="499"/>
                                          </p:stCondLst>
                                        </p:cTn>
                                        <p:tgtEl>
                                          <p:spTgt spid="24"/>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25"/>
                                        </p:tgtEl>
                                      </p:cBhvr>
                                    </p:animEffect>
                                    <p:set>
                                      <p:cBhvr>
                                        <p:cTn id="344" dur="1" fill="hold">
                                          <p:stCondLst>
                                            <p:cond delay="499"/>
                                          </p:stCondLst>
                                        </p:cTn>
                                        <p:tgtEl>
                                          <p:spTgt spid="25"/>
                                        </p:tgtEl>
                                        <p:attrNameLst>
                                          <p:attrName>style.visibility</p:attrName>
                                        </p:attrNameLst>
                                      </p:cBhvr>
                                      <p:to>
                                        <p:strVal val="hidden"/>
                                      </p:to>
                                    </p:set>
                                  </p:childTnLst>
                                </p:cTn>
                              </p:par>
                              <p:par>
                                <p:cTn id="345" presetID="10" presetClass="exit" presetSubtype="0" fill="hold" nodeType="withEffect">
                                  <p:stCondLst>
                                    <p:cond delay="0"/>
                                  </p:stCondLst>
                                  <p:childTnLst>
                                    <p:animEffect transition="out" filter="fade">
                                      <p:cBhvr>
                                        <p:cTn id="346" dur="500"/>
                                        <p:tgtEl>
                                          <p:spTgt spid="74"/>
                                        </p:tgtEl>
                                      </p:cBhvr>
                                    </p:animEffect>
                                    <p:set>
                                      <p:cBhvr>
                                        <p:cTn id="347" dur="1" fill="hold">
                                          <p:stCondLst>
                                            <p:cond delay="499"/>
                                          </p:stCondLst>
                                        </p:cTn>
                                        <p:tgtEl>
                                          <p:spTgt spid="74"/>
                                        </p:tgtEl>
                                        <p:attrNameLst>
                                          <p:attrName>style.visibility</p:attrName>
                                        </p:attrNameLst>
                                      </p:cBhvr>
                                      <p:to>
                                        <p:strVal val="hidden"/>
                                      </p:to>
                                    </p:set>
                                  </p:childTnLst>
                                </p:cTn>
                              </p:par>
                              <p:par>
                                <p:cTn id="348" presetID="10" presetClass="exit" presetSubtype="0" fill="hold" nodeType="withEffect">
                                  <p:stCondLst>
                                    <p:cond delay="0"/>
                                  </p:stCondLst>
                                  <p:childTnLst>
                                    <p:animEffect transition="out" filter="fade">
                                      <p:cBhvr>
                                        <p:cTn id="349" dur="500"/>
                                        <p:tgtEl>
                                          <p:spTgt spid="76"/>
                                        </p:tgtEl>
                                      </p:cBhvr>
                                    </p:animEffect>
                                    <p:set>
                                      <p:cBhvr>
                                        <p:cTn id="350" dur="1" fill="hold">
                                          <p:stCondLst>
                                            <p:cond delay="499"/>
                                          </p:stCondLst>
                                        </p:cTn>
                                        <p:tgtEl>
                                          <p:spTgt spid="76"/>
                                        </p:tgtEl>
                                        <p:attrNameLst>
                                          <p:attrName>style.visibility</p:attrName>
                                        </p:attrNameLst>
                                      </p:cBhvr>
                                      <p:to>
                                        <p:strVal val="hidden"/>
                                      </p:to>
                                    </p:set>
                                  </p:childTnLst>
                                </p:cTn>
                              </p:par>
                              <p:par>
                                <p:cTn id="351" presetID="10" presetClass="exit" presetSubtype="0" fill="hold" nodeType="withEffect">
                                  <p:stCondLst>
                                    <p:cond delay="0"/>
                                  </p:stCondLst>
                                  <p:childTnLst>
                                    <p:animEffect transition="out" filter="fade">
                                      <p:cBhvr>
                                        <p:cTn id="352" dur="500"/>
                                        <p:tgtEl>
                                          <p:spTgt spid="77"/>
                                        </p:tgtEl>
                                      </p:cBhvr>
                                    </p:animEffect>
                                    <p:set>
                                      <p:cBhvr>
                                        <p:cTn id="353" dur="1" fill="hold">
                                          <p:stCondLst>
                                            <p:cond delay="499"/>
                                          </p:stCondLst>
                                        </p:cTn>
                                        <p:tgtEl>
                                          <p:spTgt spid="77"/>
                                        </p:tgtEl>
                                        <p:attrNameLst>
                                          <p:attrName>style.visibility</p:attrName>
                                        </p:attrNameLst>
                                      </p:cBhvr>
                                      <p:to>
                                        <p:strVal val="hidden"/>
                                      </p:to>
                                    </p:set>
                                  </p:childTnLst>
                                </p:cTn>
                              </p:par>
                              <p:par>
                                <p:cTn id="354" presetID="10" presetClass="exit" presetSubtype="0" fill="hold" nodeType="withEffect">
                                  <p:stCondLst>
                                    <p:cond delay="0"/>
                                  </p:stCondLst>
                                  <p:childTnLst>
                                    <p:animEffect transition="out" filter="fade">
                                      <p:cBhvr>
                                        <p:cTn id="355" dur="500"/>
                                        <p:tgtEl>
                                          <p:spTgt spid="78"/>
                                        </p:tgtEl>
                                      </p:cBhvr>
                                    </p:animEffect>
                                    <p:set>
                                      <p:cBhvr>
                                        <p:cTn id="356" dur="1" fill="hold">
                                          <p:stCondLst>
                                            <p:cond delay="499"/>
                                          </p:stCondLst>
                                        </p:cTn>
                                        <p:tgtEl>
                                          <p:spTgt spid="78"/>
                                        </p:tgtEl>
                                        <p:attrNameLst>
                                          <p:attrName>style.visibility</p:attrName>
                                        </p:attrNameLst>
                                      </p:cBhvr>
                                      <p:to>
                                        <p:strVal val="hidden"/>
                                      </p:to>
                                    </p:set>
                                  </p:childTnLst>
                                </p:cTn>
                              </p:par>
                              <p:par>
                                <p:cTn id="357" presetID="10" presetClass="exit" presetSubtype="0" fill="hold" nodeType="withEffect">
                                  <p:stCondLst>
                                    <p:cond delay="0"/>
                                  </p:stCondLst>
                                  <p:childTnLst>
                                    <p:animEffect transition="out" filter="fade">
                                      <p:cBhvr>
                                        <p:cTn id="358" dur="500"/>
                                        <p:tgtEl>
                                          <p:spTgt spid="79"/>
                                        </p:tgtEl>
                                      </p:cBhvr>
                                    </p:animEffect>
                                    <p:set>
                                      <p:cBhvr>
                                        <p:cTn id="359" dur="1" fill="hold">
                                          <p:stCondLst>
                                            <p:cond delay="499"/>
                                          </p:stCondLst>
                                        </p:cTn>
                                        <p:tgtEl>
                                          <p:spTgt spid="79"/>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80"/>
                                        </p:tgtEl>
                                      </p:cBhvr>
                                    </p:animEffect>
                                    <p:set>
                                      <p:cBhvr>
                                        <p:cTn id="362" dur="1" fill="hold">
                                          <p:stCondLst>
                                            <p:cond delay="499"/>
                                          </p:stCondLst>
                                        </p:cTn>
                                        <p:tgtEl>
                                          <p:spTgt spid="80"/>
                                        </p:tgtEl>
                                        <p:attrNameLst>
                                          <p:attrName>style.visibility</p:attrName>
                                        </p:attrNameLst>
                                      </p:cBhvr>
                                      <p:to>
                                        <p:strVal val="hidden"/>
                                      </p:to>
                                    </p:set>
                                  </p:childTnLst>
                                </p:cTn>
                              </p:par>
                              <p:par>
                                <p:cTn id="363" presetID="10" presetClass="exit" presetSubtype="0" fill="hold" nodeType="withEffect">
                                  <p:stCondLst>
                                    <p:cond delay="0"/>
                                  </p:stCondLst>
                                  <p:childTnLst>
                                    <p:animEffect transition="out" filter="fade">
                                      <p:cBhvr>
                                        <p:cTn id="364" dur="500"/>
                                        <p:tgtEl>
                                          <p:spTgt spid="81"/>
                                        </p:tgtEl>
                                      </p:cBhvr>
                                    </p:animEffect>
                                    <p:set>
                                      <p:cBhvr>
                                        <p:cTn id="365" dur="1" fill="hold">
                                          <p:stCondLst>
                                            <p:cond delay="499"/>
                                          </p:stCondLst>
                                        </p:cTn>
                                        <p:tgtEl>
                                          <p:spTgt spid="81"/>
                                        </p:tgtEl>
                                        <p:attrNameLst>
                                          <p:attrName>style.visibility</p:attrName>
                                        </p:attrNameLst>
                                      </p:cBhvr>
                                      <p:to>
                                        <p:strVal val="hidden"/>
                                      </p:to>
                                    </p:set>
                                  </p:childTnLst>
                                </p:cTn>
                              </p:par>
                              <p:par>
                                <p:cTn id="366" presetID="10" presetClass="exit" presetSubtype="0" fill="hold" nodeType="withEffect">
                                  <p:stCondLst>
                                    <p:cond delay="0"/>
                                  </p:stCondLst>
                                  <p:childTnLst>
                                    <p:animEffect transition="out" filter="fade">
                                      <p:cBhvr>
                                        <p:cTn id="367" dur="500"/>
                                        <p:tgtEl>
                                          <p:spTgt spid="82"/>
                                        </p:tgtEl>
                                      </p:cBhvr>
                                    </p:animEffect>
                                    <p:set>
                                      <p:cBhvr>
                                        <p:cTn id="368" dur="1" fill="hold">
                                          <p:stCondLst>
                                            <p:cond delay="499"/>
                                          </p:stCondLst>
                                        </p:cTn>
                                        <p:tgtEl>
                                          <p:spTgt spid="82"/>
                                        </p:tgtEl>
                                        <p:attrNameLst>
                                          <p:attrName>style.visibility</p:attrName>
                                        </p:attrNameLst>
                                      </p:cBhvr>
                                      <p:to>
                                        <p:strVal val="hidden"/>
                                      </p:to>
                                    </p:set>
                                  </p:childTnLst>
                                </p:cTn>
                              </p:par>
                              <p:par>
                                <p:cTn id="369" presetID="10" presetClass="exit" presetSubtype="0" fill="hold" nodeType="withEffect">
                                  <p:stCondLst>
                                    <p:cond delay="0"/>
                                  </p:stCondLst>
                                  <p:childTnLst>
                                    <p:animEffect transition="out" filter="fade">
                                      <p:cBhvr>
                                        <p:cTn id="370" dur="500"/>
                                        <p:tgtEl>
                                          <p:spTgt spid="83"/>
                                        </p:tgtEl>
                                      </p:cBhvr>
                                    </p:animEffect>
                                    <p:set>
                                      <p:cBhvr>
                                        <p:cTn id="371" dur="1" fill="hold">
                                          <p:stCondLst>
                                            <p:cond delay="499"/>
                                          </p:stCondLst>
                                        </p:cTn>
                                        <p:tgtEl>
                                          <p:spTgt spid="83"/>
                                        </p:tgtEl>
                                        <p:attrNameLst>
                                          <p:attrName>style.visibility</p:attrName>
                                        </p:attrNameLst>
                                      </p:cBhvr>
                                      <p:to>
                                        <p:strVal val="hidden"/>
                                      </p:to>
                                    </p:set>
                                  </p:childTnLst>
                                </p:cTn>
                              </p:par>
                              <p:par>
                                <p:cTn id="372" presetID="10" presetClass="exit" presetSubtype="0" fill="hold" grpId="1" nodeType="withEffect">
                                  <p:stCondLst>
                                    <p:cond delay="0"/>
                                  </p:stCondLst>
                                  <p:childTnLst>
                                    <p:animEffect transition="out" filter="fade">
                                      <p:cBhvr>
                                        <p:cTn id="373" dur="500"/>
                                        <p:tgtEl>
                                          <p:spTgt spid="84"/>
                                        </p:tgtEl>
                                      </p:cBhvr>
                                    </p:animEffect>
                                    <p:set>
                                      <p:cBhvr>
                                        <p:cTn id="374" dur="1" fill="hold">
                                          <p:stCondLst>
                                            <p:cond delay="499"/>
                                          </p:stCondLst>
                                        </p:cTn>
                                        <p:tgtEl>
                                          <p:spTgt spid="84"/>
                                        </p:tgtEl>
                                        <p:attrNameLst>
                                          <p:attrName>style.visibility</p:attrName>
                                        </p:attrNameLst>
                                      </p:cBhvr>
                                      <p:to>
                                        <p:strVal val="hidden"/>
                                      </p:to>
                                    </p:set>
                                  </p:childTnLst>
                                </p:cTn>
                              </p:par>
                            </p:childTnLst>
                          </p:cTn>
                        </p:par>
                      </p:childTnLst>
                    </p:cTn>
                  </p:par>
                  <p:par>
                    <p:cTn id="375" fill="hold">
                      <p:stCondLst>
                        <p:cond delay="indefinite"/>
                      </p:stCondLst>
                      <p:childTnLst>
                        <p:par>
                          <p:cTn id="376" fill="hold">
                            <p:stCondLst>
                              <p:cond delay="0"/>
                            </p:stCondLst>
                            <p:childTnLst>
                              <p:par>
                                <p:cTn id="377" presetID="10" presetClass="entr" presetSubtype="0" fill="hold" nodeType="clickEffect">
                                  <p:stCondLst>
                                    <p:cond delay="0"/>
                                  </p:stCondLst>
                                  <p:childTnLst>
                                    <p:set>
                                      <p:cBhvr>
                                        <p:cTn id="378" dur="1" fill="hold">
                                          <p:stCondLst>
                                            <p:cond delay="0"/>
                                          </p:stCondLst>
                                        </p:cTn>
                                        <p:tgtEl>
                                          <p:spTgt spid="14"/>
                                        </p:tgtEl>
                                        <p:attrNameLst>
                                          <p:attrName>style.visibility</p:attrName>
                                        </p:attrNameLst>
                                      </p:cBhvr>
                                      <p:to>
                                        <p:strVal val="visible"/>
                                      </p:to>
                                    </p:set>
                                    <p:animEffect transition="in" filter="fade">
                                      <p:cBhvr>
                                        <p:cTn id="379" dur="500"/>
                                        <p:tgtEl>
                                          <p:spTgt spid="14"/>
                                        </p:tgtEl>
                                      </p:cBhvr>
                                    </p:animEffect>
                                  </p:childTnLst>
                                </p:cTn>
                              </p:par>
                              <p:par>
                                <p:cTn id="380" presetID="10" presetClass="entr" presetSubtype="0" fill="hold" nodeType="withEffect">
                                  <p:stCondLst>
                                    <p:cond delay="0"/>
                                  </p:stCondLst>
                                  <p:childTnLst>
                                    <p:set>
                                      <p:cBhvr>
                                        <p:cTn id="381" dur="1" fill="hold">
                                          <p:stCondLst>
                                            <p:cond delay="0"/>
                                          </p:stCondLst>
                                        </p:cTn>
                                        <p:tgtEl>
                                          <p:spTgt spid="74"/>
                                        </p:tgtEl>
                                        <p:attrNameLst>
                                          <p:attrName>style.visibility</p:attrName>
                                        </p:attrNameLst>
                                      </p:cBhvr>
                                      <p:to>
                                        <p:strVal val="visible"/>
                                      </p:to>
                                    </p:set>
                                    <p:animEffect transition="in" filter="fade">
                                      <p:cBhvr>
                                        <p:cTn id="382" dur="500"/>
                                        <p:tgtEl>
                                          <p:spTgt spid="74"/>
                                        </p:tgtEl>
                                      </p:cBhvr>
                                    </p:animEffect>
                                  </p:childTnLst>
                                </p:cTn>
                              </p:par>
                            </p:childTnLst>
                          </p:cTn>
                        </p:par>
                      </p:childTnLst>
                    </p:cTn>
                  </p:par>
                  <p:par>
                    <p:cTn id="383" fill="hold">
                      <p:stCondLst>
                        <p:cond delay="indefinite"/>
                      </p:stCondLst>
                      <p:childTnLst>
                        <p:par>
                          <p:cTn id="384" fill="hold">
                            <p:stCondLst>
                              <p:cond delay="0"/>
                            </p:stCondLst>
                            <p:childTnLst>
                              <p:par>
                                <p:cTn id="385" presetID="16" presetClass="entr" presetSubtype="21" fill="hold" nodeType="clickEffect">
                                  <p:stCondLst>
                                    <p:cond delay="0"/>
                                  </p:stCondLst>
                                  <p:childTnLst>
                                    <p:set>
                                      <p:cBhvr>
                                        <p:cTn id="386" dur="1" fill="hold">
                                          <p:stCondLst>
                                            <p:cond delay="0"/>
                                          </p:stCondLst>
                                        </p:cTn>
                                        <p:tgtEl>
                                          <p:spTgt spid="94"/>
                                        </p:tgtEl>
                                        <p:attrNameLst>
                                          <p:attrName>style.visibility</p:attrName>
                                        </p:attrNameLst>
                                      </p:cBhvr>
                                      <p:to>
                                        <p:strVal val="visible"/>
                                      </p:to>
                                    </p:set>
                                    <p:animEffect transition="in" filter="barn(inVertical)">
                                      <p:cBhvr>
                                        <p:cTn id="387" dur="500"/>
                                        <p:tgtEl>
                                          <p:spTgt spid="94"/>
                                        </p:tgtEl>
                                      </p:cBhvr>
                                    </p:animEffect>
                                  </p:childTnLst>
                                </p:cTn>
                              </p:par>
                            </p:childTnLst>
                          </p:cTn>
                        </p:par>
                      </p:childTnLst>
                    </p:cTn>
                  </p:par>
                  <p:par>
                    <p:cTn id="388" fill="hold">
                      <p:stCondLst>
                        <p:cond delay="indefinite"/>
                      </p:stCondLst>
                      <p:childTnLst>
                        <p:par>
                          <p:cTn id="389" fill="hold">
                            <p:stCondLst>
                              <p:cond delay="0"/>
                            </p:stCondLst>
                            <p:childTnLst>
                              <p:par>
                                <p:cTn id="390" presetID="10" presetClass="entr" presetSubtype="0" fill="hold" nodeType="clickEffect">
                                  <p:stCondLst>
                                    <p:cond delay="0"/>
                                  </p:stCondLst>
                                  <p:childTnLst>
                                    <p:set>
                                      <p:cBhvr>
                                        <p:cTn id="391" dur="1" fill="hold">
                                          <p:stCondLst>
                                            <p:cond delay="0"/>
                                          </p:stCondLst>
                                        </p:cTn>
                                        <p:tgtEl>
                                          <p:spTgt spid="96"/>
                                        </p:tgtEl>
                                        <p:attrNameLst>
                                          <p:attrName>style.visibility</p:attrName>
                                        </p:attrNameLst>
                                      </p:cBhvr>
                                      <p:to>
                                        <p:strVal val="visible"/>
                                      </p:to>
                                    </p:set>
                                    <p:animEffect transition="in" filter="fade">
                                      <p:cBhvr>
                                        <p:cTn id="392" dur="500"/>
                                        <p:tgtEl>
                                          <p:spTgt spid="96"/>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nodeType="clickEffect">
                                  <p:stCondLst>
                                    <p:cond delay="0"/>
                                  </p:stCondLst>
                                  <p:childTnLst>
                                    <p:set>
                                      <p:cBhvr>
                                        <p:cTn id="396" dur="1" fill="hold">
                                          <p:stCondLst>
                                            <p:cond delay="0"/>
                                          </p:stCondLst>
                                        </p:cTn>
                                        <p:tgtEl>
                                          <p:spTgt spid="98"/>
                                        </p:tgtEl>
                                        <p:attrNameLst>
                                          <p:attrName>style.visibility</p:attrName>
                                        </p:attrNameLst>
                                      </p:cBhvr>
                                      <p:to>
                                        <p:strVal val="visible"/>
                                      </p:to>
                                    </p:set>
                                    <p:animEffect transition="in" filter="fade">
                                      <p:cBhvr>
                                        <p:cTn id="397" dur="500"/>
                                        <p:tgtEl>
                                          <p:spTgt spid="98"/>
                                        </p:tgtEl>
                                      </p:cBhvr>
                                    </p:animEffect>
                                  </p:childTnLst>
                                </p:cTn>
                              </p:par>
                            </p:childTnLst>
                          </p:cTn>
                        </p:par>
                      </p:childTnLst>
                    </p:cTn>
                  </p:par>
                  <p:par>
                    <p:cTn id="398" fill="hold">
                      <p:stCondLst>
                        <p:cond delay="indefinite"/>
                      </p:stCondLst>
                      <p:childTnLst>
                        <p:par>
                          <p:cTn id="399" fill="hold">
                            <p:stCondLst>
                              <p:cond delay="0"/>
                            </p:stCondLst>
                            <p:childTnLst>
                              <p:par>
                                <p:cTn id="400" presetID="16" presetClass="entr" presetSubtype="42" fill="hold" nodeType="clickEffect">
                                  <p:stCondLst>
                                    <p:cond delay="0"/>
                                  </p:stCondLst>
                                  <p:childTnLst>
                                    <p:set>
                                      <p:cBhvr>
                                        <p:cTn id="401" dur="1" fill="hold">
                                          <p:stCondLst>
                                            <p:cond delay="0"/>
                                          </p:stCondLst>
                                        </p:cTn>
                                        <p:tgtEl>
                                          <p:spTgt spid="99"/>
                                        </p:tgtEl>
                                        <p:attrNameLst>
                                          <p:attrName>style.visibility</p:attrName>
                                        </p:attrNameLst>
                                      </p:cBhvr>
                                      <p:to>
                                        <p:strVal val="visible"/>
                                      </p:to>
                                    </p:set>
                                    <p:animEffect transition="in" filter="barn(outHorizontal)">
                                      <p:cBhvr>
                                        <p:cTn id="402" dur="500"/>
                                        <p:tgtEl>
                                          <p:spTgt spid="99"/>
                                        </p:tgtEl>
                                      </p:cBhvr>
                                    </p:animEffect>
                                  </p:childTnLst>
                                </p:cTn>
                              </p:par>
                            </p:childTnLst>
                          </p:cTn>
                        </p:par>
                      </p:childTnLst>
                    </p:cTn>
                  </p:par>
                  <p:par>
                    <p:cTn id="403" fill="hold">
                      <p:stCondLst>
                        <p:cond delay="indefinite"/>
                      </p:stCondLst>
                      <p:childTnLst>
                        <p:par>
                          <p:cTn id="404" fill="hold">
                            <p:stCondLst>
                              <p:cond delay="0"/>
                            </p:stCondLst>
                            <p:childTnLst>
                              <p:par>
                                <p:cTn id="405" presetID="10" presetClass="entr" presetSubtype="0" fill="hold" nodeType="clickEffect">
                                  <p:stCondLst>
                                    <p:cond delay="0"/>
                                  </p:stCondLst>
                                  <p:childTnLst>
                                    <p:set>
                                      <p:cBhvr>
                                        <p:cTn id="406" dur="1" fill="hold">
                                          <p:stCondLst>
                                            <p:cond delay="0"/>
                                          </p:stCondLst>
                                        </p:cTn>
                                        <p:tgtEl>
                                          <p:spTgt spid="100"/>
                                        </p:tgtEl>
                                        <p:attrNameLst>
                                          <p:attrName>style.visibility</p:attrName>
                                        </p:attrNameLst>
                                      </p:cBhvr>
                                      <p:to>
                                        <p:strVal val="visible"/>
                                      </p:to>
                                    </p:set>
                                    <p:animEffect transition="in" filter="fade">
                                      <p:cBhvr>
                                        <p:cTn id="407" dur="500"/>
                                        <p:tgtEl>
                                          <p:spTgt spid="100"/>
                                        </p:tgtEl>
                                      </p:cBhvr>
                                    </p:animEffect>
                                  </p:childTnLst>
                                </p:cTn>
                              </p:par>
                            </p:childTnLst>
                          </p:cTn>
                        </p:par>
                      </p:childTnLst>
                    </p:cTn>
                  </p:par>
                  <p:par>
                    <p:cTn id="408" fill="hold">
                      <p:stCondLst>
                        <p:cond delay="indefinite"/>
                      </p:stCondLst>
                      <p:childTnLst>
                        <p:par>
                          <p:cTn id="409" fill="hold">
                            <p:stCondLst>
                              <p:cond delay="0"/>
                            </p:stCondLst>
                            <p:childTnLst>
                              <p:par>
                                <p:cTn id="410" presetID="10" presetClass="entr" presetSubtype="0" fill="hold" nodeType="clickEffect">
                                  <p:stCondLst>
                                    <p:cond delay="0"/>
                                  </p:stCondLst>
                                  <p:childTnLst>
                                    <p:set>
                                      <p:cBhvr>
                                        <p:cTn id="411" dur="1" fill="hold">
                                          <p:stCondLst>
                                            <p:cond delay="0"/>
                                          </p:stCondLst>
                                        </p:cTn>
                                        <p:tgtEl>
                                          <p:spTgt spid="104"/>
                                        </p:tgtEl>
                                        <p:attrNameLst>
                                          <p:attrName>style.visibility</p:attrName>
                                        </p:attrNameLst>
                                      </p:cBhvr>
                                      <p:to>
                                        <p:strVal val="visible"/>
                                      </p:to>
                                    </p:set>
                                    <p:animEffect transition="in" filter="fade">
                                      <p:cBhvr>
                                        <p:cTn id="412" dur="500"/>
                                        <p:tgtEl>
                                          <p:spTgt spid="104"/>
                                        </p:tgtEl>
                                      </p:cBhvr>
                                    </p:animEffect>
                                  </p:childTnLst>
                                </p:cTn>
                              </p:par>
                            </p:childTnLst>
                          </p:cTn>
                        </p:par>
                      </p:childTnLst>
                    </p:cTn>
                  </p:par>
                  <p:par>
                    <p:cTn id="413" fill="hold">
                      <p:stCondLst>
                        <p:cond delay="indefinite"/>
                      </p:stCondLst>
                      <p:childTnLst>
                        <p:par>
                          <p:cTn id="414" fill="hold">
                            <p:stCondLst>
                              <p:cond delay="0"/>
                            </p:stCondLst>
                            <p:childTnLst>
                              <p:par>
                                <p:cTn id="415" presetID="26" presetClass="entr" presetSubtype="0" fill="hold" grpId="0" nodeType="clickEffect">
                                  <p:stCondLst>
                                    <p:cond delay="0"/>
                                  </p:stCondLst>
                                  <p:childTnLst>
                                    <p:set>
                                      <p:cBhvr>
                                        <p:cTn id="416" dur="1" fill="hold">
                                          <p:stCondLst>
                                            <p:cond delay="0"/>
                                          </p:stCondLst>
                                        </p:cTn>
                                        <p:tgtEl>
                                          <p:spTgt spid="107"/>
                                        </p:tgtEl>
                                        <p:attrNameLst>
                                          <p:attrName>style.visibility</p:attrName>
                                        </p:attrNameLst>
                                      </p:cBhvr>
                                      <p:to>
                                        <p:strVal val="visible"/>
                                      </p:to>
                                    </p:set>
                                    <p:animEffect transition="in" filter="wipe(down)">
                                      <p:cBhvr>
                                        <p:cTn id="417" dur="580">
                                          <p:stCondLst>
                                            <p:cond delay="0"/>
                                          </p:stCondLst>
                                        </p:cTn>
                                        <p:tgtEl>
                                          <p:spTgt spid="107"/>
                                        </p:tgtEl>
                                      </p:cBhvr>
                                    </p:animEffect>
                                    <p:anim calcmode="lin" valueType="num">
                                      <p:cBhvr>
                                        <p:cTn id="418"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419"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420"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421"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422"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423" dur="26">
                                          <p:stCondLst>
                                            <p:cond delay="650"/>
                                          </p:stCondLst>
                                        </p:cTn>
                                        <p:tgtEl>
                                          <p:spTgt spid="107"/>
                                        </p:tgtEl>
                                      </p:cBhvr>
                                      <p:to x="100000" y="60000"/>
                                    </p:animScale>
                                    <p:animScale>
                                      <p:cBhvr>
                                        <p:cTn id="424" dur="166" decel="50000">
                                          <p:stCondLst>
                                            <p:cond delay="676"/>
                                          </p:stCondLst>
                                        </p:cTn>
                                        <p:tgtEl>
                                          <p:spTgt spid="107"/>
                                        </p:tgtEl>
                                      </p:cBhvr>
                                      <p:to x="100000" y="100000"/>
                                    </p:animScale>
                                    <p:animScale>
                                      <p:cBhvr>
                                        <p:cTn id="425" dur="26">
                                          <p:stCondLst>
                                            <p:cond delay="1312"/>
                                          </p:stCondLst>
                                        </p:cTn>
                                        <p:tgtEl>
                                          <p:spTgt spid="107"/>
                                        </p:tgtEl>
                                      </p:cBhvr>
                                      <p:to x="100000" y="80000"/>
                                    </p:animScale>
                                    <p:animScale>
                                      <p:cBhvr>
                                        <p:cTn id="426" dur="166" decel="50000">
                                          <p:stCondLst>
                                            <p:cond delay="1338"/>
                                          </p:stCondLst>
                                        </p:cTn>
                                        <p:tgtEl>
                                          <p:spTgt spid="107"/>
                                        </p:tgtEl>
                                      </p:cBhvr>
                                      <p:to x="100000" y="100000"/>
                                    </p:animScale>
                                    <p:animScale>
                                      <p:cBhvr>
                                        <p:cTn id="427" dur="26">
                                          <p:stCondLst>
                                            <p:cond delay="1642"/>
                                          </p:stCondLst>
                                        </p:cTn>
                                        <p:tgtEl>
                                          <p:spTgt spid="107"/>
                                        </p:tgtEl>
                                      </p:cBhvr>
                                      <p:to x="100000" y="90000"/>
                                    </p:animScale>
                                    <p:animScale>
                                      <p:cBhvr>
                                        <p:cTn id="428" dur="166" decel="50000">
                                          <p:stCondLst>
                                            <p:cond delay="1668"/>
                                          </p:stCondLst>
                                        </p:cTn>
                                        <p:tgtEl>
                                          <p:spTgt spid="107"/>
                                        </p:tgtEl>
                                      </p:cBhvr>
                                      <p:to x="100000" y="100000"/>
                                    </p:animScale>
                                    <p:animScale>
                                      <p:cBhvr>
                                        <p:cTn id="429" dur="26">
                                          <p:stCondLst>
                                            <p:cond delay="1808"/>
                                          </p:stCondLst>
                                        </p:cTn>
                                        <p:tgtEl>
                                          <p:spTgt spid="107"/>
                                        </p:tgtEl>
                                      </p:cBhvr>
                                      <p:to x="100000" y="95000"/>
                                    </p:animScale>
                                    <p:animScale>
                                      <p:cBhvr>
                                        <p:cTn id="430" dur="166" decel="50000">
                                          <p:stCondLst>
                                            <p:cond delay="1834"/>
                                          </p:stCondLst>
                                        </p:cTn>
                                        <p:tgtEl>
                                          <p:spTgt spid="107"/>
                                        </p:tgtEl>
                                      </p:cBhvr>
                                      <p:to x="100000" y="100000"/>
                                    </p:animScale>
                                  </p:childTnLst>
                                </p:cTn>
                              </p:par>
                            </p:childTnLst>
                          </p:cTn>
                        </p:par>
                      </p:childTnLst>
                    </p:cTn>
                  </p:par>
                  <p:par>
                    <p:cTn id="431" fill="hold">
                      <p:stCondLst>
                        <p:cond delay="indefinite"/>
                      </p:stCondLst>
                      <p:childTnLst>
                        <p:par>
                          <p:cTn id="432" fill="hold">
                            <p:stCondLst>
                              <p:cond delay="0"/>
                            </p:stCondLst>
                            <p:childTnLst>
                              <p:par>
                                <p:cTn id="433" presetID="22" presetClass="entr" presetSubtype="2" fill="hold" nodeType="clickEffect">
                                  <p:stCondLst>
                                    <p:cond delay="0"/>
                                  </p:stCondLst>
                                  <p:childTnLst>
                                    <p:set>
                                      <p:cBhvr>
                                        <p:cTn id="434" dur="1" fill="hold">
                                          <p:stCondLst>
                                            <p:cond delay="0"/>
                                          </p:stCondLst>
                                        </p:cTn>
                                        <p:tgtEl>
                                          <p:spTgt spid="108"/>
                                        </p:tgtEl>
                                        <p:attrNameLst>
                                          <p:attrName>style.visibility</p:attrName>
                                        </p:attrNameLst>
                                      </p:cBhvr>
                                      <p:to>
                                        <p:strVal val="visible"/>
                                      </p:to>
                                    </p:set>
                                    <p:animEffect transition="in" filter="wipe(right)">
                                      <p:cBhvr>
                                        <p:cTn id="435" dur="500"/>
                                        <p:tgtEl>
                                          <p:spTgt spid="108"/>
                                        </p:tgtEl>
                                      </p:cBhvr>
                                    </p:animEffect>
                                  </p:childTnLst>
                                </p:cTn>
                              </p:par>
                            </p:childTnLst>
                          </p:cTn>
                        </p:par>
                      </p:childTnLst>
                    </p:cTn>
                  </p:par>
                  <p:par>
                    <p:cTn id="436" fill="hold">
                      <p:stCondLst>
                        <p:cond delay="indefinite"/>
                      </p:stCondLst>
                      <p:childTnLst>
                        <p:par>
                          <p:cTn id="437" fill="hold">
                            <p:stCondLst>
                              <p:cond delay="0"/>
                            </p:stCondLst>
                            <p:childTnLst>
                              <p:par>
                                <p:cTn id="438" presetID="10" presetClass="entr" presetSubtype="0" fill="hold" nodeType="clickEffect">
                                  <p:stCondLst>
                                    <p:cond delay="0"/>
                                  </p:stCondLst>
                                  <p:childTnLst>
                                    <p:set>
                                      <p:cBhvr>
                                        <p:cTn id="439" dur="1" fill="hold">
                                          <p:stCondLst>
                                            <p:cond delay="0"/>
                                          </p:stCondLst>
                                        </p:cTn>
                                        <p:tgtEl>
                                          <p:spTgt spid="109"/>
                                        </p:tgtEl>
                                        <p:attrNameLst>
                                          <p:attrName>style.visibility</p:attrName>
                                        </p:attrNameLst>
                                      </p:cBhvr>
                                      <p:to>
                                        <p:strVal val="visible"/>
                                      </p:to>
                                    </p:set>
                                    <p:animEffect transition="in" filter="fade">
                                      <p:cBhvr>
                                        <p:cTn id="440" dur="500"/>
                                        <p:tgtEl>
                                          <p:spTgt spid="109"/>
                                        </p:tgtEl>
                                      </p:cBhvr>
                                    </p:animEffect>
                                  </p:childTnLst>
                                </p:cTn>
                              </p:par>
                            </p:childTnLst>
                          </p:cTn>
                        </p:par>
                      </p:childTnLst>
                    </p:cTn>
                  </p:par>
                  <p:par>
                    <p:cTn id="441" fill="hold">
                      <p:stCondLst>
                        <p:cond delay="indefinite"/>
                      </p:stCondLst>
                      <p:childTnLst>
                        <p:par>
                          <p:cTn id="442" fill="hold">
                            <p:stCondLst>
                              <p:cond delay="0"/>
                            </p:stCondLst>
                            <p:childTnLst>
                              <p:par>
                                <p:cTn id="443" presetID="10" presetClass="entr" presetSubtype="0" fill="hold" nodeType="clickEffect">
                                  <p:stCondLst>
                                    <p:cond delay="0"/>
                                  </p:stCondLst>
                                  <p:childTnLst>
                                    <p:set>
                                      <p:cBhvr>
                                        <p:cTn id="444" dur="1" fill="hold">
                                          <p:stCondLst>
                                            <p:cond delay="0"/>
                                          </p:stCondLst>
                                        </p:cTn>
                                        <p:tgtEl>
                                          <p:spTgt spid="110"/>
                                        </p:tgtEl>
                                        <p:attrNameLst>
                                          <p:attrName>style.visibility</p:attrName>
                                        </p:attrNameLst>
                                      </p:cBhvr>
                                      <p:to>
                                        <p:strVal val="visible"/>
                                      </p:to>
                                    </p:set>
                                    <p:animEffect transition="in" filter="fade">
                                      <p:cBhvr>
                                        <p:cTn id="445" dur="500"/>
                                        <p:tgtEl>
                                          <p:spTgt spid="110"/>
                                        </p:tgtEl>
                                      </p:cBhvr>
                                    </p:animEffect>
                                  </p:childTnLst>
                                </p:cTn>
                              </p:par>
                            </p:childTnLst>
                          </p:cTn>
                        </p:par>
                      </p:childTnLst>
                    </p:cTn>
                  </p:par>
                  <p:par>
                    <p:cTn id="446" fill="hold">
                      <p:stCondLst>
                        <p:cond delay="indefinite"/>
                      </p:stCondLst>
                      <p:childTnLst>
                        <p:par>
                          <p:cTn id="447" fill="hold">
                            <p:stCondLst>
                              <p:cond delay="0"/>
                            </p:stCondLst>
                            <p:childTnLst>
                              <p:par>
                                <p:cTn id="448" presetID="26" presetClass="entr" presetSubtype="0" fill="hold" grpId="0" nodeType="clickEffect">
                                  <p:stCondLst>
                                    <p:cond delay="0"/>
                                  </p:stCondLst>
                                  <p:childTnLst>
                                    <p:set>
                                      <p:cBhvr>
                                        <p:cTn id="449" dur="1" fill="hold">
                                          <p:stCondLst>
                                            <p:cond delay="0"/>
                                          </p:stCondLst>
                                        </p:cTn>
                                        <p:tgtEl>
                                          <p:spTgt spid="111"/>
                                        </p:tgtEl>
                                        <p:attrNameLst>
                                          <p:attrName>style.visibility</p:attrName>
                                        </p:attrNameLst>
                                      </p:cBhvr>
                                      <p:to>
                                        <p:strVal val="visible"/>
                                      </p:to>
                                    </p:set>
                                    <p:animEffect transition="in" filter="wipe(down)">
                                      <p:cBhvr>
                                        <p:cTn id="450" dur="580">
                                          <p:stCondLst>
                                            <p:cond delay="0"/>
                                          </p:stCondLst>
                                        </p:cTn>
                                        <p:tgtEl>
                                          <p:spTgt spid="111"/>
                                        </p:tgtEl>
                                      </p:cBhvr>
                                    </p:animEffect>
                                    <p:anim calcmode="lin" valueType="num">
                                      <p:cBhvr>
                                        <p:cTn id="451"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452"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453"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454"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455"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456" dur="26">
                                          <p:stCondLst>
                                            <p:cond delay="650"/>
                                          </p:stCondLst>
                                        </p:cTn>
                                        <p:tgtEl>
                                          <p:spTgt spid="111"/>
                                        </p:tgtEl>
                                      </p:cBhvr>
                                      <p:to x="100000" y="60000"/>
                                    </p:animScale>
                                    <p:animScale>
                                      <p:cBhvr>
                                        <p:cTn id="457" dur="166" decel="50000">
                                          <p:stCondLst>
                                            <p:cond delay="676"/>
                                          </p:stCondLst>
                                        </p:cTn>
                                        <p:tgtEl>
                                          <p:spTgt spid="111"/>
                                        </p:tgtEl>
                                      </p:cBhvr>
                                      <p:to x="100000" y="100000"/>
                                    </p:animScale>
                                    <p:animScale>
                                      <p:cBhvr>
                                        <p:cTn id="458" dur="26">
                                          <p:stCondLst>
                                            <p:cond delay="1312"/>
                                          </p:stCondLst>
                                        </p:cTn>
                                        <p:tgtEl>
                                          <p:spTgt spid="111"/>
                                        </p:tgtEl>
                                      </p:cBhvr>
                                      <p:to x="100000" y="80000"/>
                                    </p:animScale>
                                    <p:animScale>
                                      <p:cBhvr>
                                        <p:cTn id="459" dur="166" decel="50000">
                                          <p:stCondLst>
                                            <p:cond delay="1338"/>
                                          </p:stCondLst>
                                        </p:cTn>
                                        <p:tgtEl>
                                          <p:spTgt spid="111"/>
                                        </p:tgtEl>
                                      </p:cBhvr>
                                      <p:to x="100000" y="100000"/>
                                    </p:animScale>
                                    <p:animScale>
                                      <p:cBhvr>
                                        <p:cTn id="460" dur="26">
                                          <p:stCondLst>
                                            <p:cond delay="1642"/>
                                          </p:stCondLst>
                                        </p:cTn>
                                        <p:tgtEl>
                                          <p:spTgt spid="111"/>
                                        </p:tgtEl>
                                      </p:cBhvr>
                                      <p:to x="100000" y="90000"/>
                                    </p:animScale>
                                    <p:animScale>
                                      <p:cBhvr>
                                        <p:cTn id="461" dur="166" decel="50000">
                                          <p:stCondLst>
                                            <p:cond delay="1668"/>
                                          </p:stCondLst>
                                        </p:cTn>
                                        <p:tgtEl>
                                          <p:spTgt spid="111"/>
                                        </p:tgtEl>
                                      </p:cBhvr>
                                      <p:to x="100000" y="100000"/>
                                    </p:animScale>
                                    <p:animScale>
                                      <p:cBhvr>
                                        <p:cTn id="462" dur="26">
                                          <p:stCondLst>
                                            <p:cond delay="1808"/>
                                          </p:stCondLst>
                                        </p:cTn>
                                        <p:tgtEl>
                                          <p:spTgt spid="111"/>
                                        </p:tgtEl>
                                      </p:cBhvr>
                                      <p:to x="100000" y="95000"/>
                                    </p:animScale>
                                    <p:animScale>
                                      <p:cBhvr>
                                        <p:cTn id="463" dur="166" decel="50000">
                                          <p:stCondLst>
                                            <p:cond delay="1834"/>
                                          </p:stCondLst>
                                        </p:cTn>
                                        <p:tgtEl>
                                          <p:spTgt spid="111"/>
                                        </p:tgtEl>
                                      </p:cBhvr>
                                      <p:to x="100000" y="100000"/>
                                    </p:animScale>
                                  </p:childTnLst>
                                </p:cTn>
                              </p:par>
                            </p:childTnLst>
                          </p:cTn>
                        </p:par>
                      </p:childTnLst>
                    </p:cTn>
                  </p:par>
                  <p:par>
                    <p:cTn id="464" fill="hold">
                      <p:stCondLst>
                        <p:cond delay="indefinite"/>
                      </p:stCondLst>
                      <p:childTnLst>
                        <p:par>
                          <p:cTn id="465" fill="hold">
                            <p:stCondLst>
                              <p:cond delay="0"/>
                            </p:stCondLst>
                            <p:childTnLst>
                              <p:par>
                                <p:cTn id="466" presetID="22" presetClass="entr" presetSubtype="8" fill="hold" nodeType="clickEffect">
                                  <p:stCondLst>
                                    <p:cond delay="0"/>
                                  </p:stCondLst>
                                  <p:childTnLst>
                                    <p:set>
                                      <p:cBhvr>
                                        <p:cTn id="467" dur="1" fill="hold">
                                          <p:stCondLst>
                                            <p:cond delay="0"/>
                                          </p:stCondLst>
                                        </p:cTn>
                                        <p:tgtEl>
                                          <p:spTgt spid="112"/>
                                        </p:tgtEl>
                                        <p:attrNameLst>
                                          <p:attrName>style.visibility</p:attrName>
                                        </p:attrNameLst>
                                      </p:cBhvr>
                                      <p:to>
                                        <p:strVal val="visible"/>
                                      </p:to>
                                    </p:set>
                                    <p:animEffect transition="in" filter="wipe(left)">
                                      <p:cBhvr>
                                        <p:cTn id="468" dur="500"/>
                                        <p:tgtEl>
                                          <p:spTgt spid="112"/>
                                        </p:tgtEl>
                                      </p:cBhvr>
                                    </p:animEffect>
                                  </p:childTnLst>
                                </p:cTn>
                              </p:par>
                            </p:childTnLst>
                          </p:cTn>
                        </p:par>
                      </p:childTnLst>
                    </p:cTn>
                  </p:par>
                  <p:par>
                    <p:cTn id="469" fill="hold">
                      <p:stCondLst>
                        <p:cond delay="indefinite"/>
                      </p:stCondLst>
                      <p:childTnLst>
                        <p:par>
                          <p:cTn id="470" fill="hold">
                            <p:stCondLst>
                              <p:cond delay="0"/>
                            </p:stCondLst>
                            <p:childTnLst>
                              <p:par>
                                <p:cTn id="471" presetID="10" presetClass="entr" presetSubtype="0" fill="hold" nodeType="clickEffect">
                                  <p:stCondLst>
                                    <p:cond delay="0"/>
                                  </p:stCondLst>
                                  <p:childTnLst>
                                    <p:set>
                                      <p:cBhvr>
                                        <p:cTn id="472" dur="1" fill="hold">
                                          <p:stCondLst>
                                            <p:cond delay="0"/>
                                          </p:stCondLst>
                                        </p:cTn>
                                        <p:tgtEl>
                                          <p:spTgt spid="113"/>
                                        </p:tgtEl>
                                        <p:attrNameLst>
                                          <p:attrName>style.visibility</p:attrName>
                                        </p:attrNameLst>
                                      </p:cBhvr>
                                      <p:to>
                                        <p:strVal val="visible"/>
                                      </p:to>
                                    </p:set>
                                    <p:animEffect transition="in" filter="fade">
                                      <p:cBhvr>
                                        <p:cTn id="473" dur="500"/>
                                        <p:tgtEl>
                                          <p:spTgt spid="113"/>
                                        </p:tgtEl>
                                      </p:cBhvr>
                                    </p:animEffect>
                                  </p:childTnLst>
                                </p:cTn>
                              </p:par>
                            </p:childTnLst>
                          </p:cTn>
                        </p:par>
                      </p:childTnLst>
                    </p:cTn>
                  </p:par>
                  <p:par>
                    <p:cTn id="474" fill="hold">
                      <p:stCondLst>
                        <p:cond delay="indefinite"/>
                      </p:stCondLst>
                      <p:childTnLst>
                        <p:par>
                          <p:cTn id="475" fill="hold">
                            <p:stCondLst>
                              <p:cond delay="0"/>
                            </p:stCondLst>
                            <p:childTnLst>
                              <p:par>
                                <p:cTn id="476" presetID="10" presetClass="entr" presetSubtype="0" fill="hold" nodeType="clickEffect">
                                  <p:stCondLst>
                                    <p:cond delay="0"/>
                                  </p:stCondLst>
                                  <p:childTnLst>
                                    <p:set>
                                      <p:cBhvr>
                                        <p:cTn id="477" dur="1" fill="hold">
                                          <p:stCondLst>
                                            <p:cond delay="0"/>
                                          </p:stCondLst>
                                        </p:cTn>
                                        <p:tgtEl>
                                          <p:spTgt spid="114"/>
                                        </p:tgtEl>
                                        <p:attrNameLst>
                                          <p:attrName>style.visibility</p:attrName>
                                        </p:attrNameLst>
                                      </p:cBhvr>
                                      <p:to>
                                        <p:strVal val="visible"/>
                                      </p:to>
                                    </p:set>
                                    <p:animEffect transition="in" filter="fade">
                                      <p:cBhvr>
                                        <p:cTn id="478" dur="500"/>
                                        <p:tgtEl>
                                          <p:spTgt spid="114"/>
                                        </p:tgtEl>
                                      </p:cBhvr>
                                    </p:animEffect>
                                  </p:childTnLst>
                                </p:cTn>
                              </p:par>
                            </p:childTnLst>
                          </p:cTn>
                        </p:par>
                      </p:childTnLst>
                    </p:cTn>
                  </p:par>
                  <p:par>
                    <p:cTn id="479" fill="hold">
                      <p:stCondLst>
                        <p:cond delay="indefinite"/>
                      </p:stCondLst>
                      <p:childTnLst>
                        <p:par>
                          <p:cTn id="480" fill="hold">
                            <p:stCondLst>
                              <p:cond delay="0"/>
                            </p:stCondLst>
                            <p:childTnLst>
                              <p:par>
                                <p:cTn id="481" presetID="10" presetClass="entr" presetSubtype="0" fill="hold" nodeType="clickEffect">
                                  <p:stCondLst>
                                    <p:cond delay="0"/>
                                  </p:stCondLst>
                                  <p:childTnLst>
                                    <p:set>
                                      <p:cBhvr>
                                        <p:cTn id="482" dur="1" fill="hold">
                                          <p:stCondLst>
                                            <p:cond delay="0"/>
                                          </p:stCondLst>
                                        </p:cTn>
                                        <p:tgtEl>
                                          <p:spTgt spid="115"/>
                                        </p:tgtEl>
                                        <p:attrNameLst>
                                          <p:attrName>style.visibility</p:attrName>
                                        </p:attrNameLst>
                                      </p:cBhvr>
                                      <p:to>
                                        <p:strVal val="visible"/>
                                      </p:to>
                                    </p:set>
                                    <p:animEffect transition="in" filter="fade">
                                      <p:cBhvr>
                                        <p:cTn id="483" dur="500"/>
                                        <p:tgtEl>
                                          <p:spTgt spid="115"/>
                                        </p:tgtEl>
                                      </p:cBhvr>
                                    </p:animEffect>
                                  </p:childTnLst>
                                </p:cTn>
                              </p:par>
                            </p:childTnLst>
                          </p:cTn>
                        </p:par>
                      </p:childTnLst>
                    </p:cTn>
                  </p:par>
                  <p:par>
                    <p:cTn id="484" fill="hold">
                      <p:stCondLst>
                        <p:cond delay="indefinite"/>
                      </p:stCondLst>
                      <p:childTnLst>
                        <p:par>
                          <p:cTn id="485" fill="hold">
                            <p:stCondLst>
                              <p:cond delay="0"/>
                            </p:stCondLst>
                            <p:childTnLst>
                              <p:par>
                                <p:cTn id="486" presetID="26" presetClass="entr" presetSubtype="0" fill="hold" grpId="0" nodeType="clickEffect">
                                  <p:stCondLst>
                                    <p:cond delay="0"/>
                                  </p:stCondLst>
                                  <p:childTnLst>
                                    <p:set>
                                      <p:cBhvr>
                                        <p:cTn id="487" dur="1" fill="hold">
                                          <p:stCondLst>
                                            <p:cond delay="0"/>
                                          </p:stCondLst>
                                        </p:cTn>
                                        <p:tgtEl>
                                          <p:spTgt spid="116"/>
                                        </p:tgtEl>
                                        <p:attrNameLst>
                                          <p:attrName>style.visibility</p:attrName>
                                        </p:attrNameLst>
                                      </p:cBhvr>
                                      <p:to>
                                        <p:strVal val="visible"/>
                                      </p:to>
                                    </p:set>
                                    <p:animEffect transition="in" filter="wipe(down)">
                                      <p:cBhvr>
                                        <p:cTn id="488" dur="580">
                                          <p:stCondLst>
                                            <p:cond delay="0"/>
                                          </p:stCondLst>
                                        </p:cTn>
                                        <p:tgtEl>
                                          <p:spTgt spid="116"/>
                                        </p:tgtEl>
                                      </p:cBhvr>
                                    </p:animEffect>
                                    <p:anim calcmode="lin" valueType="num">
                                      <p:cBhvr>
                                        <p:cTn id="489"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490"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491"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492"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493"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494" dur="26">
                                          <p:stCondLst>
                                            <p:cond delay="650"/>
                                          </p:stCondLst>
                                        </p:cTn>
                                        <p:tgtEl>
                                          <p:spTgt spid="116"/>
                                        </p:tgtEl>
                                      </p:cBhvr>
                                      <p:to x="100000" y="60000"/>
                                    </p:animScale>
                                    <p:animScale>
                                      <p:cBhvr>
                                        <p:cTn id="495" dur="166" decel="50000">
                                          <p:stCondLst>
                                            <p:cond delay="676"/>
                                          </p:stCondLst>
                                        </p:cTn>
                                        <p:tgtEl>
                                          <p:spTgt spid="116"/>
                                        </p:tgtEl>
                                      </p:cBhvr>
                                      <p:to x="100000" y="100000"/>
                                    </p:animScale>
                                    <p:animScale>
                                      <p:cBhvr>
                                        <p:cTn id="496" dur="26">
                                          <p:stCondLst>
                                            <p:cond delay="1312"/>
                                          </p:stCondLst>
                                        </p:cTn>
                                        <p:tgtEl>
                                          <p:spTgt spid="116"/>
                                        </p:tgtEl>
                                      </p:cBhvr>
                                      <p:to x="100000" y="80000"/>
                                    </p:animScale>
                                    <p:animScale>
                                      <p:cBhvr>
                                        <p:cTn id="497" dur="166" decel="50000">
                                          <p:stCondLst>
                                            <p:cond delay="1338"/>
                                          </p:stCondLst>
                                        </p:cTn>
                                        <p:tgtEl>
                                          <p:spTgt spid="116"/>
                                        </p:tgtEl>
                                      </p:cBhvr>
                                      <p:to x="100000" y="100000"/>
                                    </p:animScale>
                                    <p:animScale>
                                      <p:cBhvr>
                                        <p:cTn id="498" dur="26">
                                          <p:stCondLst>
                                            <p:cond delay="1642"/>
                                          </p:stCondLst>
                                        </p:cTn>
                                        <p:tgtEl>
                                          <p:spTgt spid="116"/>
                                        </p:tgtEl>
                                      </p:cBhvr>
                                      <p:to x="100000" y="90000"/>
                                    </p:animScale>
                                    <p:animScale>
                                      <p:cBhvr>
                                        <p:cTn id="499" dur="166" decel="50000">
                                          <p:stCondLst>
                                            <p:cond delay="1668"/>
                                          </p:stCondLst>
                                        </p:cTn>
                                        <p:tgtEl>
                                          <p:spTgt spid="116"/>
                                        </p:tgtEl>
                                      </p:cBhvr>
                                      <p:to x="100000" y="100000"/>
                                    </p:animScale>
                                    <p:animScale>
                                      <p:cBhvr>
                                        <p:cTn id="500" dur="26">
                                          <p:stCondLst>
                                            <p:cond delay="1808"/>
                                          </p:stCondLst>
                                        </p:cTn>
                                        <p:tgtEl>
                                          <p:spTgt spid="116"/>
                                        </p:tgtEl>
                                      </p:cBhvr>
                                      <p:to x="100000" y="95000"/>
                                    </p:animScale>
                                    <p:animScale>
                                      <p:cBhvr>
                                        <p:cTn id="501" dur="166" decel="50000">
                                          <p:stCondLst>
                                            <p:cond delay="1834"/>
                                          </p:stCondLst>
                                        </p:cTn>
                                        <p:tgtEl>
                                          <p:spTgt spid="116"/>
                                        </p:tgtEl>
                                      </p:cBhvr>
                                      <p:to x="100000" y="100000"/>
                                    </p:animScale>
                                  </p:childTnLst>
                                </p:cTn>
                              </p:par>
                            </p:childTnLst>
                          </p:cTn>
                        </p:par>
                      </p:childTnLst>
                    </p:cTn>
                  </p:par>
                  <p:par>
                    <p:cTn id="502" fill="hold">
                      <p:stCondLst>
                        <p:cond delay="indefinite"/>
                      </p:stCondLst>
                      <p:childTnLst>
                        <p:par>
                          <p:cTn id="503" fill="hold">
                            <p:stCondLst>
                              <p:cond delay="0"/>
                            </p:stCondLst>
                            <p:childTnLst>
                              <p:par>
                                <p:cTn id="504" presetID="22" presetClass="entr" presetSubtype="4" fill="hold" nodeType="clickEffect">
                                  <p:stCondLst>
                                    <p:cond delay="0"/>
                                  </p:stCondLst>
                                  <p:childTnLst>
                                    <p:set>
                                      <p:cBhvr>
                                        <p:cTn id="505" dur="1" fill="hold">
                                          <p:stCondLst>
                                            <p:cond delay="0"/>
                                          </p:stCondLst>
                                        </p:cTn>
                                        <p:tgtEl>
                                          <p:spTgt spid="117"/>
                                        </p:tgtEl>
                                        <p:attrNameLst>
                                          <p:attrName>style.visibility</p:attrName>
                                        </p:attrNameLst>
                                      </p:cBhvr>
                                      <p:to>
                                        <p:strVal val="visible"/>
                                      </p:to>
                                    </p:set>
                                    <p:animEffect transition="in" filter="wipe(down)">
                                      <p:cBhvr>
                                        <p:cTn id="506" dur="500"/>
                                        <p:tgtEl>
                                          <p:spTgt spid="117"/>
                                        </p:tgtEl>
                                      </p:cBhvr>
                                    </p:animEffect>
                                  </p:childTnLst>
                                </p:cTn>
                              </p:par>
                            </p:childTnLst>
                          </p:cTn>
                        </p:par>
                      </p:childTnLst>
                    </p:cTn>
                  </p:par>
                  <p:par>
                    <p:cTn id="507" fill="hold">
                      <p:stCondLst>
                        <p:cond delay="indefinite"/>
                      </p:stCondLst>
                      <p:childTnLst>
                        <p:par>
                          <p:cTn id="508" fill="hold">
                            <p:stCondLst>
                              <p:cond delay="0"/>
                            </p:stCondLst>
                            <p:childTnLst>
                              <p:par>
                                <p:cTn id="509" presetID="10" presetClass="entr" presetSubtype="0" fill="hold" nodeType="clickEffect">
                                  <p:stCondLst>
                                    <p:cond delay="0"/>
                                  </p:stCondLst>
                                  <p:childTnLst>
                                    <p:set>
                                      <p:cBhvr>
                                        <p:cTn id="510" dur="1" fill="hold">
                                          <p:stCondLst>
                                            <p:cond delay="0"/>
                                          </p:stCondLst>
                                        </p:cTn>
                                        <p:tgtEl>
                                          <p:spTgt spid="118"/>
                                        </p:tgtEl>
                                        <p:attrNameLst>
                                          <p:attrName>style.visibility</p:attrName>
                                        </p:attrNameLst>
                                      </p:cBhvr>
                                      <p:to>
                                        <p:strVal val="visible"/>
                                      </p:to>
                                    </p:set>
                                    <p:animEffect transition="in" filter="fade">
                                      <p:cBhvr>
                                        <p:cTn id="511" dur="500"/>
                                        <p:tgtEl>
                                          <p:spTgt spid="118"/>
                                        </p:tgtEl>
                                      </p:cBhvr>
                                    </p:animEffect>
                                  </p:childTnLst>
                                </p:cTn>
                              </p:par>
                            </p:childTnLst>
                          </p:cTn>
                        </p:par>
                      </p:childTnLst>
                    </p:cTn>
                  </p:par>
                  <p:par>
                    <p:cTn id="512" fill="hold">
                      <p:stCondLst>
                        <p:cond delay="indefinite"/>
                      </p:stCondLst>
                      <p:childTnLst>
                        <p:par>
                          <p:cTn id="513" fill="hold">
                            <p:stCondLst>
                              <p:cond delay="0"/>
                            </p:stCondLst>
                            <p:childTnLst>
                              <p:par>
                                <p:cTn id="514" presetID="10" presetClass="entr" presetSubtype="0" fill="hold" nodeType="clickEffect">
                                  <p:stCondLst>
                                    <p:cond delay="0"/>
                                  </p:stCondLst>
                                  <p:childTnLst>
                                    <p:set>
                                      <p:cBhvr>
                                        <p:cTn id="515" dur="1" fill="hold">
                                          <p:stCondLst>
                                            <p:cond delay="0"/>
                                          </p:stCondLst>
                                        </p:cTn>
                                        <p:tgtEl>
                                          <p:spTgt spid="119"/>
                                        </p:tgtEl>
                                        <p:attrNameLst>
                                          <p:attrName>style.visibility</p:attrName>
                                        </p:attrNameLst>
                                      </p:cBhvr>
                                      <p:to>
                                        <p:strVal val="visible"/>
                                      </p:to>
                                    </p:set>
                                    <p:animEffect transition="in" filter="fade">
                                      <p:cBhvr>
                                        <p:cTn id="516" dur="500"/>
                                        <p:tgtEl>
                                          <p:spTgt spid="119"/>
                                        </p:tgtEl>
                                      </p:cBhvr>
                                    </p:animEffect>
                                  </p:childTnLst>
                                </p:cTn>
                              </p:par>
                            </p:childTnLst>
                          </p:cTn>
                        </p:par>
                      </p:childTnLst>
                    </p:cTn>
                  </p:par>
                  <p:par>
                    <p:cTn id="517" fill="hold">
                      <p:stCondLst>
                        <p:cond delay="indefinite"/>
                      </p:stCondLst>
                      <p:childTnLst>
                        <p:par>
                          <p:cTn id="518" fill="hold">
                            <p:stCondLst>
                              <p:cond delay="0"/>
                            </p:stCondLst>
                            <p:childTnLst>
                              <p:par>
                                <p:cTn id="519" presetID="26" presetClass="entr" presetSubtype="0" fill="hold" grpId="0" nodeType="clickEffect">
                                  <p:stCondLst>
                                    <p:cond delay="0"/>
                                  </p:stCondLst>
                                  <p:childTnLst>
                                    <p:set>
                                      <p:cBhvr>
                                        <p:cTn id="520" dur="1" fill="hold">
                                          <p:stCondLst>
                                            <p:cond delay="0"/>
                                          </p:stCondLst>
                                        </p:cTn>
                                        <p:tgtEl>
                                          <p:spTgt spid="120"/>
                                        </p:tgtEl>
                                        <p:attrNameLst>
                                          <p:attrName>style.visibility</p:attrName>
                                        </p:attrNameLst>
                                      </p:cBhvr>
                                      <p:to>
                                        <p:strVal val="visible"/>
                                      </p:to>
                                    </p:set>
                                    <p:animEffect transition="in" filter="wipe(down)">
                                      <p:cBhvr>
                                        <p:cTn id="521" dur="580">
                                          <p:stCondLst>
                                            <p:cond delay="0"/>
                                          </p:stCondLst>
                                        </p:cTn>
                                        <p:tgtEl>
                                          <p:spTgt spid="120"/>
                                        </p:tgtEl>
                                      </p:cBhvr>
                                    </p:animEffect>
                                    <p:anim calcmode="lin" valueType="num">
                                      <p:cBhvr>
                                        <p:cTn id="522"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523"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524"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525"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526"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527" dur="26">
                                          <p:stCondLst>
                                            <p:cond delay="650"/>
                                          </p:stCondLst>
                                        </p:cTn>
                                        <p:tgtEl>
                                          <p:spTgt spid="120"/>
                                        </p:tgtEl>
                                      </p:cBhvr>
                                      <p:to x="100000" y="60000"/>
                                    </p:animScale>
                                    <p:animScale>
                                      <p:cBhvr>
                                        <p:cTn id="528" dur="166" decel="50000">
                                          <p:stCondLst>
                                            <p:cond delay="676"/>
                                          </p:stCondLst>
                                        </p:cTn>
                                        <p:tgtEl>
                                          <p:spTgt spid="120"/>
                                        </p:tgtEl>
                                      </p:cBhvr>
                                      <p:to x="100000" y="100000"/>
                                    </p:animScale>
                                    <p:animScale>
                                      <p:cBhvr>
                                        <p:cTn id="529" dur="26">
                                          <p:stCondLst>
                                            <p:cond delay="1312"/>
                                          </p:stCondLst>
                                        </p:cTn>
                                        <p:tgtEl>
                                          <p:spTgt spid="120"/>
                                        </p:tgtEl>
                                      </p:cBhvr>
                                      <p:to x="100000" y="80000"/>
                                    </p:animScale>
                                    <p:animScale>
                                      <p:cBhvr>
                                        <p:cTn id="530" dur="166" decel="50000">
                                          <p:stCondLst>
                                            <p:cond delay="1338"/>
                                          </p:stCondLst>
                                        </p:cTn>
                                        <p:tgtEl>
                                          <p:spTgt spid="120"/>
                                        </p:tgtEl>
                                      </p:cBhvr>
                                      <p:to x="100000" y="100000"/>
                                    </p:animScale>
                                    <p:animScale>
                                      <p:cBhvr>
                                        <p:cTn id="531" dur="26">
                                          <p:stCondLst>
                                            <p:cond delay="1642"/>
                                          </p:stCondLst>
                                        </p:cTn>
                                        <p:tgtEl>
                                          <p:spTgt spid="120"/>
                                        </p:tgtEl>
                                      </p:cBhvr>
                                      <p:to x="100000" y="90000"/>
                                    </p:animScale>
                                    <p:animScale>
                                      <p:cBhvr>
                                        <p:cTn id="532" dur="166" decel="50000">
                                          <p:stCondLst>
                                            <p:cond delay="1668"/>
                                          </p:stCondLst>
                                        </p:cTn>
                                        <p:tgtEl>
                                          <p:spTgt spid="120"/>
                                        </p:tgtEl>
                                      </p:cBhvr>
                                      <p:to x="100000" y="100000"/>
                                    </p:animScale>
                                    <p:animScale>
                                      <p:cBhvr>
                                        <p:cTn id="533" dur="26">
                                          <p:stCondLst>
                                            <p:cond delay="1808"/>
                                          </p:stCondLst>
                                        </p:cTn>
                                        <p:tgtEl>
                                          <p:spTgt spid="120"/>
                                        </p:tgtEl>
                                      </p:cBhvr>
                                      <p:to x="100000" y="95000"/>
                                    </p:animScale>
                                    <p:animScale>
                                      <p:cBhvr>
                                        <p:cTn id="534" dur="166" decel="50000">
                                          <p:stCondLst>
                                            <p:cond delay="1834"/>
                                          </p:stCondLst>
                                        </p:cTn>
                                        <p:tgtEl>
                                          <p:spTgt spid="120"/>
                                        </p:tgtEl>
                                      </p:cBhvr>
                                      <p:to x="100000" y="100000"/>
                                    </p:animScale>
                                  </p:childTnLst>
                                </p:cTn>
                              </p:par>
                            </p:childTnLst>
                          </p:cTn>
                        </p:par>
                      </p:childTnLst>
                    </p:cTn>
                  </p:par>
                  <p:par>
                    <p:cTn id="535" fill="hold">
                      <p:stCondLst>
                        <p:cond delay="indefinite"/>
                      </p:stCondLst>
                      <p:childTnLst>
                        <p:par>
                          <p:cTn id="536" fill="hold">
                            <p:stCondLst>
                              <p:cond delay="0"/>
                            </p:stCondLst>
                            <p:childTnLst>
                              <p:par>
                                <p:cTn id="537" presetID="22" presetClass="entr" presetSubtype="1" fill="hold" nodeType="clickEffect">
                                  <p:stCondLst>
                                    <p:cond delay="0"/>
                                  </p:stCondLst>
                                  <p:childTnLst>
                                    <p:set>
                                      <p:cBhvr>
                                        <p:cTn id="538" dur="1" fill="hold">
                                          <p:stCondLst>
                                            <p:cond delay="0"/>
                                          </p:stCondLst>
                                        </p:cTn>
                                        <p:tgtEl>
                                          <p:spTgt spid="121"/>
                                        </p:tgtEl>
                                        <p:attrNameLst>
                                          <p:attrName>style.visibility</p:attrName>
                                        </p:attrNameLst>
                                      </p:cBhvr>
                                      <p:to>
                                        <p:strVal val="visible"/>
                                      </p:to>
                                    </p:set>
                                    <p:animEffect transition="in" filter="wipe(up)">
                                      <p:cBhvr>
                                        <p:cTn id="539" dur="500"/>
                                        <p:tgtEl>
                                          <p:spTgt spid="121"/>
                                        </p:tgtEl>
                                      </p:cBhvr>
                                    </p:animEffect>
                                  </p:childTnLst>
                                </p:cTn>
                              </p:par>
                            </p:childTnLst>
                          </p:cTn>
                        </p:par>
                      </p:childTnLst>
                    </p:cTn>
                  </p:par>
                  <p:par>
                    <p:cTn id="540" fill="hold">
                      <p:stCondLst>
                        <p:cond delay="indefinite"/>
                      </p:stCondLst>
                      <p:childTnLst>
                        <p:par>
                          <p:cTn id="541" fill="hold">
                            <p:stCondLst>
                              <p:cond delay="0"/>
                            </p:stCondLst>
                            <p:childTnLst>
                              <p:par>
                                <p:cTn id="542" presetID="10" presetClass="entr" presetSubtype="0" fill="hold" nodeType="clickEffect">
                                  <p:stCondLst>
                                    <p:cond delay="0"/>
                                  </p:stCondLst>
                                  <p:childTnLst>
                                    <p:set>
                                      <p:cBhvr>
                                        <p:cTn id="543" dur="1" fill="hold">
                                          <p:stCondLst>
                                            <p:cond delay="0"/>
                                          </p:stCondLst>
                                        </p:cTn>
                                        <p:tgtEl>
                                          <p:spTgt spid="122"/>
                                        </p:tgtEl>
                                        <p:attrNameLst>
                                          <p:attrName>style.visibility</p:attrName>
                                        </p:attrNameLst>
                                      </p:cBhvr>
                                      <p:to>
                                        <p:strVal val="visible"/>
                                      </p:to>
                                    </p:set>
                                    <p:animEffect transition="in" filter="fade">
                                      <p:cBhvr>
                                        <p:cTn id="544" dur="500"/>
                                        <p:tgtEl>
                                          <p:spTgt spid="122"/>
                                        </p:tgtEl>
                                      </p:cBhvr>
                                    </p:animEffect>
                                  </p:childTnLst>
                                </p:cTn>
                              </p:par>
                            </p:childTnLst>
                          </p:cTn>
                        </p:par>
                      </p:childTnLst>
                    </p:cTn>
                  </p:par>
                  <p:par>
                    <p:cTn id="545" fill="hold">
                      <p:stCondLst>
                        <p:cond delay="indefinite"/>
                      </p:stCondLst>
                      <p:childTnLst>
                        <p:par>
                          <p:cTn id="546" fill="hold">
                            <p:stCondLst>
                              <p:cond delay="0"/>
                            </p:stCondLst>
                            <p:childTnLst>
                              <p:par>
                                <p:cTn id="547" presetID="10" presetClass="entr" presetSubtype="0" fill="hold" nodeType="clickEffect">
                                  <p:stCondLst>
                                    <p:cond delay="0"/>
                                  </p:stCondLst>
                                  <p:childTnLst>
                                    <p:set>
                                      <p:cBhvr>
                                        <p:cTn id="548" dur="1" fill="hold">
                                          <p:stCondLst>
                                            <p:cond delay="0"/>
                                          </p:stCondLst>
                                        </p:cTn>
                                        <p:tgtEl>
                                          <p:spTgt spid="123"/>
                                        </p:tgtEl>
                                        <p:attrNameLst>
                                          <p:attrName>style.visibility</p:attrName>
                                        </p:attrNameLst>
                                      </p:cBhvr>
                                      <p:to>
                                        <p:strVal val="visible"/>
                                      </p:to>
                                    </p:set>
                                    <p:animEffect transition="in" filter="fade">
                                      <p:cBhvr>
                                        <p:cTn id="549" dur="500"/>
                                        <p:tgtEl>
                                          <p:spTgt spid="123"/>
                                        </p:tgtEl>
                                      </p:cBhvr>
                                    </p:animEffect>
                                  </p:childTnLst>
                                </p:cTn>
                              </p:par>
                            </p:childTnLst>
                          </p:cTn>
                        </p:par>
                      </p:childTnLst>
                    </p:cTn>
                  </p:par>
                  <p:par>
                    <p:cTn id="550" fill="hold">
                      <p:stCondLst>
                        <p:cond delay="indefinite"/>
                      </p:stCondLst>
                      <p:childTnLst>
                        <p:par>
                          <p:cTn id="551" fill="hold">
                            <p:stCondLst>
                              <p:cond delay="0"/>
                            </p:stCondLst>
                            <p:childTnLst>
                              <p:par>
                                <p:cTn id="552" presetID="10" presetClass="entr" presetSubtype="0" fill="hold" nodeType="clickEffect">
                                  <p:stCondLst>
                                    <p:cond delay="0"/>
                                  </p:stCondLst>
                                  <p:childTnLst>
                                    <p:set>
                                      <p:cBhvr>
                                        <p:cTn id="553" dur="1" fill="hold">
                                          <p:stCondLst>
                                            <p:cond delay="0"/>
                                          </p:stCondLst>
                                        </p:cTn>
                                        <p:tgtEl>
                                          <p:spTgt spid="124"/>
                                        </p:tgtEl>
                                        <p:attrNameLst>
                                          <p:attrName>style.visibility</p:attrName>
                                        </p:attrNameLst>
                                      </p:cBhvr>
                                      <p:to>
                                        <p:strVal val="visible"/>
                                      </p:to>
                                    </p:set>
                                    <p:animEffect transition="in" filter="fade">
                                      <p:cBhvr>
                                        <p:cTn id="554" dur="500"/>
                                        <p:tgtEl>
                                          <p:spTgt spid="124"/>
                                        </p:tgtEl>
                                      </p:cBhvr>
                                    </p:animEffect>
                                  </p:childTnLst>
                                </p:cTn>
                              </p:par>
                            </p:childTnLst>
                          </p:cTn>
                        </p:par>
                      </p:childTnLst>
                    </p:cTn>
                  </p:par>
                  <p:par>
                    <p:cTn id="555" fill="hold">
                      <p:stCondLst>
                        <p:cond delay="indefinite"/>
                      </p:stCondLst>
                      <p:childTnLst>
                        <p:par>
                          <p:cTn id="556" fill="hold">
                            <p:stCondLst>
                              <p:cond delay="0"/>
                            </p:stCondLst>
                            <p:childTnLst>
                              <p:par>
                                <p:cTn id="557" presetID="10" presetClass="exit" presetSubtype="0" fill="hold" nodeType="clickEffect">
                                  <p:stCondLst>
                                    <p:cond delay="0"/>
                                  </p:stCondLst>
                                  <p:childTnLst>
                                    <p:animEffect transition="out" filter="fade">
                                      <p:cBhvr>
                                        <p:cTn id="558" dur="500"/>
                                        <p:tgtEl>
                                          <p:spTgt spid="108"/>
                                        </p:tgtEl>
                                      </p:cBhvr>
                                    </p:animEffect>
                                    <p:set>
                                      <p:cBhvr>
                                        <p:cTn id="559" dur="1" fill="hold">
                                          <p:stCondLst>
                                            <p:cond delay="499"/>
                                          </p:stCondLst>
                                        </p:cTn>
                                        <p:tgtEl>
                                          <p:spTgt spid="108"/>
                                        </p:tgtEl>
                                        <p:attrNameLst>
                                          <p:attrName>style.visibility</p:attrName>
                                        </p:attrNameLst>
                                      </p:cBhvr>
                                      <p:to>
                                        <p:strVal val="hidden"/>
                                      </p:to>
                                    </p:set>
                                  </p:childTnLst>
                                </p:cTn>
                              </p:par>
                              <p:par>
                                <p:cTn id="560" presetID="10" presetClass="exit" presetSubtype="0" fill="hold" nodeType="withEffect">
                                  <p:stCondLst>
                                    <p:cond delay="0"/>
                                  </p:stCondLst>
                                  <p:childTnLst>
                                    <p:animEffect transition="out" filter="fade">
                                      <p:cBhvr>
                                        <p:cTn id="561" dur="500"/>
                                        <p:tgtEl>
                                          <p:spTgt spid="112"/>
                                        </p:tgtEl>
                                      </p:cBhvr>
                                    </p:animEffect>
                                    <p:set>
                                      <p:cBhvr>
                                        <p:cTn id="562" dur="1" fill="hold">
                                          <p:stCondLst>
                                            <p:cond delay="499"/>
                                          </p:stCondLst>
                                        </p:cTn>
                                        <p:tgtEl>
                                          <p:spTgt spid="112"/>
                                        </p:tgtEl>
                                        <p:attrNameLst>
                                          <p:attrName>style.visibility</p:attrName>
                                        </p:attrNameLst>
                                      </p:cBhvr>
                                      <p:to>
                                        <p:strVal val="hidden"/>
                                      </p:to>
                                    </p:set>
                                  </p:childTnLst>
                                </p:cTn>
                              </p:par>
                              <p:par>
                                <p:cTn id="563" presetID="10" presetClass="exit" presetSubtype="0" fill="hold" nodeType="withEffect">
                                  <p:stCondLst>
                                    <p:cond delay="0"/>
                                  </p:stCondLst>
                                  <p:childTnLst>
                                    <p:animEffect transition="out" filter="fade">
                                      <p:cBhvr>
                                        <p:cTn id="564" dur="500"/>
                                        <p:tgtEl>
                                          <p:spTgt spid="117"/>
                                        </p:tgtEl>
                                      </p:cBhvr>
                                    </p:animEffect>
                                    <p:set>
                                      <p:cBhvr>
                                        <p:cTn id="565" dur="1" fill="hold">
                                          <p:stCondLst>
                                            <p:cond delay="499"/>
                                          </p:stCondLst>
                                        </p:cTn>
                                        <p:tgtEl>
                                          <p:spTgt spid="117"/>
                                        </p:tgtEl>
                                        <p:attrNameLst>
                                          <p:attrName>style.visibility</p:attrName>
                                        </p:attrNameLst>
                                      </p:cBhvr>
                                      <p:to>
                                        <p:strVal val="hidden"/>
                                      </p:to>
                                    </p:set>
                                  </p:childTnLst>
                                </p:cTn>
                              </p:par>
                              <p:par>
                                <p:cTn id="566" presetID="10" presetClass="exit" presetSubtype="0" fill="hold" nodeType="withEffect">
                                  <p:stCondLst>
                                    <p:cond delay="0"/>
                                  </p:stCondLst>
                                  <p:childTnLst>
                                    <p:animEffect transition="out" filter="fade">
                                      <p:cBhvr>
                                        <p:cTn id="567" dur="500"/>
                                        <p:tgtEl>
                                          <p:spTgt spid="121"/>
                                        </p:tgtEl>
                                      </p:cBhvr>
                                    </p:animEffect>
                                    <p:set>
                                      <p:cBhvr>
                                        <p:cTn id="568" dur="1" fill="hold">
                                          <p:stCondLst>
                                            <p:cond delay="499"/>
                                          </p:stCondLst>
                                        </p:cTn>
                                        <p:tgtEl>
                                          <p:spTgt spid="121"/>
                                        </p:tgtEl>
                                        <p:attrNameLst>
                                          <p:attrName>style.visibility</p:attrName>
                                        </p:attrNameLst>
                                      </p:cBhvr>
                                      <p:to>
                                        <p:strVal val="hidden"/>
                                      </p:to>
                                    </p:set>
                                  </p:childTnLst>
                                </p:cTn>
                              </p:par>
                              <p:par>
                                <p:cTn id="569" presetID="10" presetClass="exit" presetSubtype="0" fill="hold" nodeType="withEffect">
                                  <p:stCondLst>
                                    <p:cond delay="0"/>
                                  </p:stCondLst>
                                  <p:childTnLst>
                                    <p:animEffect transition="out" filter="fade">
                                      <p:cBhvr>
                                        <p:cTn id="570" dur="500"/>
                                        <p:tgtEl>
                                          <p:spTgt spid="109"/>
                                        </p:tgtEl>
                                      </p:cBhvr>
                                    </p:animEffect>
                                    <p:set>
                                      <p:cBhvr>
                                        <p:cTn id="571" dur="1" fill="hold">
                                          <p:stCondLst>
                                            <p:cond delay="499"/>
                                          </p:stCondLst>
                                        </p:cTn>
                                        <p:tgtEl>
                                          <p:spTgt spid="109"/>
                                        </p:tgtEl>
                                        <p:attrNameLst>
                                          <p:attrName>style.visibility</p:attrName>
                                        </p:attrNameLst>
                                      </p:cBhvr>
                                      <p:to>
                                        <p:strVal val="hidden"/>
                                      </p:to>
                                    </p:set>
                                  </p:childTnLst>
                                </p:cTn>
                              </p:par>
                              <p:par>
                                <p:cTn id="572" presetID="10" presetClass="exit" presetSubtype="0" fill="hold" nodeType="withEffect">
                                  <p:stCondLst>
                                    <p:cond delay="0"/>
                                  </p:stCondLst>
                                  <p:childTnLst>
                                    <p:animEffect transition="out" filter="fade">
                                      <p:cBhvr>
                                        <p:cTn id="573" dur="500"/>
                                        <p:tgtEl>
                                          <p:spTgt spid="113"/>
                                        </p:tgtEl>
                                      </p:cBhvr>
                                    </p:animEffect>
                                    <p:set>
                                      <p:cBhvr>
                                        <p:cTn id="574" dur="1" fill="hold">
                                          <p:stCondLst>
                                            <p:cond delay="499"/>
                                          </p:stCondLst>
                                        </p:cTn>
                                        <p:tgtEl>
                                          <p:spTgt spid="113"/>
                                        </p:tgtEl>
                                        <p:attrNameLst>
                                          <p:attrName>style.visibility</p:attrName>
                                        </p:attrNameLst>
                                      </p:cBhvr>
                                      <p:to>
                                        <p:strVal val="hidden"/>
                                      </p:to>
                                    </p:set>
                                  </p:childTnLst>
                                </p:cTn>
                              </p:par>
                              <p:par>
                                <p:cTn id="575" presetID="10" presetClass="exit" presetSubtype="0" fill="hold" nodeType="withEffect">
                                  <p:stCondLst>
                                    <p:cond delay="0"/>
                                  </p:stCondLst>
                                  <p:childTnLst>
                                    <p:animEffect transition="out" filter="fade">
                                      <p:cBhvr>
                                        <p:cTn id="576" dur="500"/>
                                        <p:tgtEl>
                                          <p:spTgt spid="118"/>
                                        </p:tgtEl>
                                      </p:cBhvr>
                                    </p:animEffect>
                                    <p:set>
                                      <p:cBhvr>
                                        <p:cTn id="577" dur="1" fill="hold">
                                          <p:stCondLst>
                                            <p:cond delay="499"/>
                                          </p:stCondLst>
                                        </p:cTn>
                                        <p:tgtEl>
                                          <p:spTgt spid="118"/>
                                        </p:tgtEl>
                                        <p:attrNameLst>
                                          <p:attrName>style.visibility</p:attrName>
                                        </p:attrNameLst>
                                      </p:cBhvr>
                                      <p:to>
                                        <p:strVal val="hidden"/>
                                      </p:to>
                                    </p:set>
                                  </p:childTnLst>
                                </p:cTn>
                              </p:par>
                              <p:par>
                                <p:cTn id="578" presetID="10" presetClass="exit" presetSubtype="0" fill="hold" nodeType="withEffect">
                                  <p:stCondLst>
                                    <p:cond delay="0"/>
                                  </p:stCondLst>
                                  <p:childTnLst>
                                    <p:animEffect transition="out" filter="fade">
                                      <p:cBhvr>
                                        <p:cTn id="579" dur="500"/>
                                        <p:tgtEl>
                                          <p:spTgt spid="122"/>
                                        </p:tgtEl>
                                      </p:cBhvr>
                                    </p:animEffect>
                                    <p:set>
                                      <p:cBhvr>
                                        <p:cTn id="580" dur="1" fill="hold">
                                          <p:stCondLst>
                                            <p:cond delay="499"/>
                                          </p:stCondLst>
                                        </p:cTn>
                                        <p:tgtEl>
                                          <p:spTgt spid="122"/>
                                        </p:tgtEl>
                                        <p:attrNameLst>
                                          <p:attrName>style.visibility</p:attrName>
                                        </p:attrNameLst>
                                      </p:cBhvr>
                                      <p:to>
                                        <p:strVal val="hidden"/>
                                      </p:to>
                                    </p:set>
                                  </p:childTnLst>
                                </p:cTn>
                              </p:par>
                            </p:childTnLst>
                          </p:cTn>
                        </p:par>
                      </p:childTnLst>
                    </p:cTn>
                  </p:par>
                  <p:par>
                    <p:cTn id="581" fill="hold">
                      <p:stCondLst>
                        <p:cond delay="indefinite"/>
                      </p:stCondLst>
                      <p:childTnLst>
                        <p:par>
                          <p:cTn id="582" fill="hold">
                            <p:stCondLst>
                              <p:cond delay="0"/>
                            </p:stCondLst>
                            <p:childTnLst>
                              <p:par>
                                <p:cTn id="583" presetID="10" presetClass="entr" presetSubtype="0" fill="hold" grpId="0" nodeType="clickEffect">
                                  <p:stCondLst>
                                    <p:cond delay="0"/>
                                  </p:stCondLst>
                                  <p:childTnLst>
                                    <p:set>
                                      <p:cBhvr>
                                        <p:cTn id="584" dur="1" fill="hold">
                                          <p:stCondLst>
                                            <p:cond delay="0"/>
                                          </p:stCondLst>
                                        </p:cTn>
                                        <p:tgtEl>
                                          <p:spTgt spid="9"/>
                                        </p:tgtEl>
                                        <p:attrNameLst>
                                          <p:attrName>style.visibility</p:attrName>
                                        </p:attrNameLst>
                                      </p:cBhvr>
                                      <p:to>
                                        <p:strVal val="visible"/>
                                      </p:to>
                                    </p:set>
                                    <p:animEffect transition="in" filter="fade">
                                      <p:cBhvr>
                                        <p:cTn id="5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5" grpId="1" animBg="1"/>
      <p:bldP spid="33" grpId="0" animBg="1"/>
      <p:bldP spid="36" grpId="0" animBg="1"/>
      <p:bldP spid="73" grpId="0" animBg="1"/>
      <p:bldP spid="84" grpId="0" animBg="1"/>
      <p:bldP spid="84" grpId="1" animBg="1"/>
      <p:bldP spid="89" grpId="0" animBg="1"/>
      <p:bldP spid="90" grpId="0" animBg="1"/>
      <p:bldP spid="107" grpId="0" animBg="1"/>
      <p:bldP spid="111" grpId="0" animBg="1"/>
      <p:bldP spid="116" grpId="0" animBg="1"/>
      <p:bldP spid="120"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98B0-EDD4-4A3B-82EE-6A260E92F576}"/>
              </a:ext>
            </a:extLst>
          </p:cNvPr>
          <p:cNvSpPr>
            <a:spLocks noGrp="1"/>
          </p:cNvSpPr>
          <p:nvPr>
            <p:ph type="title"/>
          </p:nvPr>
        </p:nvSpPr>
        <p:spPr>
          <a:xfrm>
            <a:off x="182879" y="103368"/>
            <a:ext cx="11839493" cy="572494"/>
          </a:xfrm>
        </p:spPr>
        <p:txBody>
          <a:bodyPr>
            <a:normAutofit/>
          </a:bodyPr>
          <a:lstStyle/>
          <a:p>
            <a:r>
              <a:rPr lang="en-US" sz="2500" dirty="0"/>
              <a:t>HOW to TELL if a Hyperbola is Horizontal or Vertical From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55A0E2-B4AD-4120-9C3F-9F976E05C95E}"/>
                  </a:ext>
                </a:extLst>
              </p:cNvPr>
              <p:cNvSpPr>
                <a:spLocks noGrp="1"/>
              </p:cNvSpPr>
              <p:nvPr>
                <p:ph sz="quarter" idx="1"/>
              </p:nvPr>
            </p:nvSpPr>
            <p:spPr>
              <a:xfrm>
                <a:off x="148424" y="709653"/>
                <a:ext cx="11571798" cy="809045"/>
              </a:xfrm>
            </p:spPr>
            <p:txBody>
              <a:bodyPr>
                <a:normAutofit fontScale="85000" lnSpcReduction="10000"/>
              </a:bodyPr>
              <a:lstStyle/>
              <a:p>
                <a:r>
                  <a:rPr lang="en-US" dirty="0"/>
                  <a:t>BEST way to tell if a hyperbola is “vertical” or “horizontal” is by looking at the equation in standard form and then solving for the vertices if either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 </m:t>
                    </m:r>
                    <m:r>
                      <a:rPr lang="en-US" i="1" dirty="0" smtClean="0">
                        <a:latin typeface="Cambria Math" panose="02040503050406030204" pitchFamily="18" charset="0"/>
                      </a:rPr>
                      <m:t>𝑜𝑟</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oMath>
                </a14:m>
                <a:r>
                  <a:rPr lang="en-US" dirty="0"/>
                  <a:t> is equal to zero</a:t>
                </a:r>
              </a:p>
            </p:txBody>
          </p:sp>
        </mc:Choice>
        <mc:Fallback xmlns="">
          <p:sp>
            <p:nvSpPr>
              <p:cNvPr id="3" name="Content Placeholder 2">
                <a:extLst>
                  <a:ext uri="{FF2B5EF4-FFF2-40B4-BE49-F238E27FC236}">
                    <a16:creationId xmlns:a16="http://schemas.microsoft.com/office/drawing/2014/main" id="{3255A0E2-B4AD-4120-9C3F-9F976E05C95E}"/>
                  </a:ext>
                </a:extLst>
              </p:cNvPr>
              <p:cNvSpPr>
                <a:spLocks noGrp="1" noRot="1" noChangeAspect="1" noMove="1" noResize="1" noEditPoints="1" noAdjustHandles="1" noChangeArrowheads="1" noChangeShapeType="1" noTextEdit="1"/>
              </p:cNvSpPr>
              <p:nvPr>
                <p:ph sz="quarter" idx="1"/>
              </p:nvPr>
            </p:nvSpPr>
            <p:spPr>
              <a:xfrm>
                <a:off x="148424" y="709653"/>
                <a:ext cx="11571798" cy="809045"/>
              </a:xfrm>
              <a:blipFill>
                <a:blip r:embed="rId4"/>
                <a:stretch>
                  <a:fillRect l="-53" t="-7519"/>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E26732EE-479B-43DD-BE49-ECA075E2FC27}"/>
              </a:ext>
            </a:extLst>
          </p:cNvPr>
          <p:cNvGraphicFramePr>
            <a:graphicFrameLocks noChangeAspect="1"/>
          </p:cNvGraphicFramePr>
          <p:nvPr>
            <p:extLst>
              <p:ext uri="{D42A27DB-BD31-4B8C-83A1-F6EECF244321}">
                <p14:modId xmlns:p14="http://schemas.microsoft.com/office/powerpoint/2010/main" val="320869296"/>
              </p:ext>
            </p:extLst>
          </p:nvPr>
        </p:nvGraphicFramePr>
        <p:xfrm>
          <a:off x="3775834" y="1387254"/>
          <a:ext cx="2913062" cy="866775"/>
        </p:xfrm>
        <a:graphic>
          <a:graphicData uri="http://schemas.openxmlformats.org/presentationml/2006/ole">
            <mc:AlternateContent xmlns:mc="http://schemas.openxmlformats.org/markup-compatibility/2006">
              <mc:Choice xmlns:v="urn:schemas-microsoft-com:vml" Requires="v">
                <p:oleObj name="Equation" r:id="rId5" imgW="1536480" imgH="457200" progId="Equation.DSMT4">
                  <p:embed/>
                </p:oleObj>
              </mc:Choice>
              <mc:Fallback>
                <p:oleObj name="Equation" r:id="rId5" imgW="1536480" imgH="457200" progId="Equation.DSMT4">
                  <p:embed/>
                  <p:pic>
                    <p:nvPicPr>
                      <p:cNvPr id="4" name="Object 3">
                        <a:extLst>
                          <a:ext uri="{FF2B5EF4-FFF2-40B4-BE49-F238E27FC236}">
                            <a16:creationId xmlns:a16="http://schemas.microsoft.com/office/drawing/2014/main" id="{E26732EE-479B-43DD-BE49-ECA075E2FC27}"/>
                          </a:ext>
                        </a:extLst>
                      </p:cNvPr>
                      <p:cNvPicPr/>
                      <p:nvPr/>
                    </p:nvPicPr>
                    <p:blipFill>
                      <a:blip r:embed="rId6"/>
                      <a:stretch>
                        <a:fillRect/>
                      </a:stretch>
                    </p:blipFill>
                    <p:spPr>
                      <a:xfrm>
                        <a:off x="3775834" y="1387254"/>
                        <a:ext cx="2913062" cy="8667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EFBCC58-7F59-4F3F-8B72-D16D9D2888F5}"/>
                  </a:ext>
                </a:extLst>
              </p:cNvPr>
              <p:cNvSpPr txBox="1">
                <a:spLocks/>
              </p:cNvSpPr>
              <p:nvPr/>
            </p:nvSpPr>
            <p:spPr>
              <a:xfrm>
                <a:off x="86140" y="2309191"/>
                <a:ext cx="11571798" cy="80904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Suppose this is my equation: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−3</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−4</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5</m:t>
                            </m:r>
                          </m:e>
                          <m:sup>
                            <m:r>
                              <a:rPr lang="en-US" i="1">
                                <a:latin typeface="Cambria Math" panose="02040503050406030204" pitchFamily="18" charset="0"/>
                              </a:rPr>
                              <m:t>2</m:t>
                            </m:r>
                          </m:sup>
                        </m:sSup>
                      </m:den>
                    </m:f>
                    <m:r>
                      <a:rPr lang="en-US" i="1">
                        <a:latin typeface="Cambria Math" panose="02040503050406030204" pitchFamily="18" charset="0"/>
                      </a:rPr>
                      <m:t>=1 </m:t>
                    </m:r>
                  </m:oMath>
                </a14:m>
                <a:endParaRPr lang="en-US" dirty="0"/>
              </a:p>
            </p:txBody>
          </p:sp>
        </mc:Choice>
        <mc:Fallback xmlns="">
          <p:sp>
            <p:nvSpPr>
              <p:cNvPr id="5" name="Content Placeholder 2">
                <a:extLst>
                  <a:ext uri="{FF2B5EF4-FFF2-40B4-BE49-F238E27FC236}">
                    <a16:creationId xmlns:a16="http://schemas.microsoft.com/office/drawing/2014/main" id="{9EFBCC58-7F59-4F3F-8B72-D16D9D2888F5}"/>
                  </a:ext>
                </a:extLst>
              </p:cNvPr>
              <p:cNvSpPr txBox="1">
                <a:spLocks noRot="1" noChangeAspect="1" noMove="1" noResize="1" noEditPoints="1" noAdjustHandles="1" noChangeArrowheads="1" noChangeShapeType="1" noTextEdit="1"/>
              </p:cNvSpPr>
              <p:nvPr/>
            </p:nvSpPr>
            <p:spPr>
              <a:xfrm>
                <a:off x="86140" y="2309191"/>
                <a:ext cx="11571798" cy="809045"/>
              </a:xfrm>
              <a:prstGeom prst="rect">
                <a:avLst/>
              </a:prstGeom>
              <a:blipFill>
                <a:blip r:embed="rId7"/>
                <a:stretch>
                  <a:fillRect l="-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22FD77-ADFF-4C9C-8781-AF6FF821F39E}"/>
                  </a:ext>
                </a:extLst>
              </p:cNvPr>
              <p:cNvSpPr txBox="1"/>
              <p:nvPr/>
            </p:nvSpPr>
            <p:spPr>
              <a:xfrm>
                <a:off x="336693" y="2940028"/>
                <a:ext cx="8099641" cy="369332"/>
              </a:xfrm>
              <a:prstGeom prst="rect">
                <a:avLst/>
              </a:prstGeom>
              <a:noFill/>
            </p:spPr>
            <p:txBody>
              <a:bodyPr wrap="square" rtlCol="0">
                <a:spAutoFit/>
              </a:bodyPr>
              <a:lstStyle/>
              <a:p>
                <a:r>
                  <a:rPr lang="en-US" dirty="0">
                    <a:solidFill>
                      <a:srgbClr val="FF0000"/>
                    </a:solidFill>
                  </a:rPr>
                  <a:t>Suppose we let </a:t>
                </a:r>
                <a14:m>
                  <m:oMath xmlns:m="http://schemas.openxmlformats.org/officeDocument/2006/math">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−3) </m:t>
                    </m:r>
                  </m:oMath>
                </a14:m>
                <a:r>
                  <a:rPr lang="en-US" dirty="0">
                    <a:solidFill>
                      <a:srgbClr val="FF0000"/>
                    </a:solidFill>
                  </a:rPr>
                  <a:t>equal to zero, we would be solving this equation:</a:t>
                </a:r>
              </a:p>
            </p:txBody>
          </p:sp>
        </mc:Choice>
        <mc:Fallback xmlns="">
          <p:sp>
            <p:nvSpPr>
              <p:cNvPr id="6" name="TextBox 5">
                <a:extLst>
                  <a:ext uri="{FF2B5EF4-FFF2-40B4-BE49-F238E27FC236}">
                    <a16:creationId xmlns:a16="http://schemas.microsoft.com/office/drawing/2014/main" id="{FE22FD77-ADFF-4C9C-8781-AF6FF821F39E}"/>
                  </a:ext>
                </a:extLst>
              </p:cNvPr>
              <p:cNvSpPr txBox="1">
                <a:spLocks noRot="1" noChangeAspect="1" noMove="1" noResize="1" noEditPoints="1" noAdjustHandles="1" noChangeArrowheads="1" noChangeShapeType="1" noTextEdit="1"/>
              </p:cNvSpPr>
              <p:nvPr/>
            </p:nvSpPr>
            <p:spPr>
              <a:xfrm>
                <a:off x="336693" y="2940028"/>
                <a:ext cx="8099641" cy="369332"/>
              </a:xfrm>
              <a:prstGeom prst="rect">
                <a:avLst/>
              </a:prstGeom>
              <a:blipFill>
                <a:blip r:embed="rId8"/>
                <a:stretch>
                  <a:fillRect l="-602" t="-8197" b="-24590"/>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E1A28427-56B7-4485-B522-8ADD5D554B30}"/>
              </a:ext>
            </a:extLst>
          </p:cNvPr>
          <p:cNvGraphicFramePr>
            <a:graphicFrameLocks noChangeAspect="1"/>
          </p:cNvGraphicFramePr>
          <p:nvPr>
            <p:extLst>
              <p:ext uri="{D42A27DB-BD31-4B8C-83A1-F6EECF244321}">
                <p14:modId xmlns:p14="http://schemas.microsoft.com/office/powerpoint/2010/main" val="1823743402"/>
              </p:ext>
            </p:extLst>
          </p:nvPr>
        </p:nvGraphicFramePr>
        <p:xfrm>
          <a:off x="1235559" y="3384467"/>
          <a:ext cx="2239962" cy="866775"/>
        </p:xfrm>
        <a:graphic>
          <a:graphicData uri="http://schemas.openxmlformats.org/presentationml/2006/ole">
            <mc:AlternateContent xmlns:mc="http://schemas.openxmlformats.org/markup-compatibility/2006">
              <mc:Choice xmlns:v="urn:schemas-microsoft-com:vml" Requires="v">
                <p:oleObj name="Equation" r:id="rId9" imgW="1180800" imgH="457200" progId="Equation.DSMT4">
                  <p:embed/>
                </p:oleObj>
              </mc:Choice>
              <mc:Fallback>
                <p:oleObj name="Equation" r:id="rId9" imgW="1180800" imgH="457200" progId="Equation.DSMT4">
                  <p:embed/>
                  <p:pic>
                    <p:nvPicPr>
                      <p:cNvPr id="7" name="Object 6">
                        <a:extLst>
                          <a:ext uri="{FF2B5EF4-FFF2-40B4-BE49-F238E27FC236}">
                            <a16:creationId xmlns:a16="http://schemas.microsoft.com/office/drawing/2014/main" id="{E1A28427-56B7-4485-B522-8ADD5D554B30}"/>
                          </a:ext>
                        </a:extLst>
                      </p:cNvPr>
                      <p:cNvPicPr/>
                      <p:nvPr/>
                    </p:nvPicPr>
                    <p:blipFill>
                      <a:blip r:embed="rId10"/>
                      <a:stretch>
                        <a:fillRect/>
                      </a:stretch>
                    </p:blipFill>
                    <p:spPr>
                      <a:xfrm>
                        <a:off x="1235559" y="3384467"/>
                        <a:ext cx="2239962" cy="8667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4CC0D86-5447-4B68-A8D6-2AE3945D8190}"/>
              </a:ext>
            </a:extLst>
          </p:cNvPr>
          <p:cNvSpPr txBox="1"/>
          <p:nvPr/>
        </p:nvSpPr>
        <p:spPr>
          <a:xfrm>
            <a:off x="4267200" y="3386628"/>
            <a:ext cx="7524583" cy="923330"/>
          </a:xfrm>
          <a:prstGeom prst="rect">
            <a:avLst/>
          </a:prstGeom>
          <a:noFill/>
        </p:spPr>
        <p:txBody>
          <a:bodyPr wrap="square" rtlCol="0">
            <a:spAutoFit/>
          </a:bodyPr>
          <a:lstStyle/>
          <a:p>
            <a:r>
              <a:rPr lang="en-US" dirty="0">
                <a:solidFill>
                  <a:srgbClr val="FF0000"/>
                </a:solidFill>
              </a:rPr>
              <a:t>To solve this equation, we need to square root both sides.  However, one side is negative, so we can’t square root.  Therefore, this CAN NOT be a vertical hyperbola!!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6F9733-6BB1-4BAE-A600-E52472D83B7C}"/>
                  </a:ext>
                </a:extLst>
              </p:cNvPr>
              <p:cNvSpPr txBox="1"/>
              <p:nvPr/>
            </p:nvSpPr>
            <p:spPr>
              <a:xfrm>
                <a:off x="354339" y="4448757"/>
                <a:ext cx="9418232" cy="369332"/>
              </a:xfrm>
              <a:prstGeom prst="rect">
                <a:avLst/>
              </a:prstGeom>
              <a:noFill/>
            </p:spPr>
            <p:txBody>
              <a:bodyPr wrap="square" rtlCol="0">
                <a:spAutoFit/>
              </a:bodyPr>
              <a:lstStyle/>
              <a:p>
                <a:r>
                  <a:rPr lang="en-US" dirty="0">
                    <a:solidFill>
                      <a:srgbClr val="FF0000"/>
                    </a:solidFill>
                  </a:rPr>
                  <a:t>NOW Suppose we let </a:t>
                </a:r>
                <a14:m>
                  <m:oMath xmlns:m="http://schemas.openxmlformats.org/officeDocument/2006/math">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4</m:t>
                    </m:r>
                    <m:r>
                      <a:rPr lang="en-US" i="1" dirty="0" smtClean="0">
                        <a:solidFill>
                          <a:srgbClr val="FF0000"/>
                        </a:solidFill>
                        <a:latin typeface="Cambria Math" panose="02040503050406030204" pitchFamily="18" charset="0"/>
                      </a:rPr>
                      <m:t>) </m:t>
                    </m:r>
                  </m:oMath>
                </a14:m>
                <a:r>
                  <a:rPr lang="en-US" dirty="0">
                    <a:solidFill>
                      <a:srgbClr val="FF0000"/>
                    </a:solidFill>
                  </a:rPr>
                  <a:t>equal to zero, we would be solving this equation:</a:t>
                </a:r>
              </a:p>
            </p:txBody>
          </p:sp>
        </mc:Choice>
        <mc:Fallback xmlns="">
          <p:sp>
            <p:nvSpPr>
              <p:cNvPr id="9" name="TextBox 8">
                <a:extLst>
                  <a:ext uri="{FF2B5EF4-FFF2-40B4-BE49-F238E27FC236}">
                    <a16:creationId xmlns:a16="http://schemas.microsoft.com/office/drawing/2014/main" id="{CA6F9733-6BB1-4BAE-A600-E52472D83B7C}"/>
                  </a:ext>
                </a:extLst>
              </p:cNvPr>
              <p:cNvSpPr txBox="1">
                <a:spLocks noRot="1" noChangeAspect="1" noMove="1" noResize="1" noEditPoints="1" noAdjustHandles="1" noChangeArrowheads="1" noChangeShapeType="1" noTextEdit="1"/>
              </p:cNvSpPr>
              <p:nvPr/>
            </p:nvSpPr>
            <p:spPr>
              <a:xfrm>
                <a:off x="354339" y="4448757"/>
                <a:ext cx="9418232" cy="369332"/>
              </a:xfrm>
              <a:prstGeom prst="rect">
                <a:avLst/>
              </a:prstGeom>
              <a:blipFill>
                <a:blip r:embed="rId11"/>
                <a:stretch>
                  <a:fillRect l="-518" t="-10000" b="-26667"/>
                </a:stretch>
              </a:blipFill>
            </p:spPr>
            <p:txBody>
              <a:bodyPr/>
              <a:lstStyle/>
              <a:p>
                <a:r>
                  <a:rPr lang="en-US">
                    <a:noFill/>
                  </a:rPr>
                  <a:t> </a:t>
                </a:r>
              </a:p>
            </p:txBody>
          </p:sp>
        </mc:Fallback>
      </mc:AlternateContent>
      <p:graphicFrame>
        <p:nvGraphicFramePr>
          <p:cNvPr id="10" name="Object 9">
            <a:extLst>
              <a:ext uri="{FF2B5EF4-FFF2-40B4-BE49-F238E27FC236}">
                <a16:creationId xmlns:a16="http://schemas.microsoft.com/office/drawing/2014/main" id="{6D00EBCF-6EFF-4BDC-B2D2-08FD642EEE4D}"/>
              </a:ext>
            </a:extLst>
          </p:cNvPr>
          <p:cNvGraphicFramePr>
            <a:graphicFrameLocks noChangeAspect="1"/>
          </p:cNvGraphicFramePr>
          <p:nvPr>
            <p:extLst>
              <p:ext uri="{D42A27DB-BD31-4B8C-83A1-F6EECF244321}">
                <p14:modId xmlns:p14="http://schemas.microsoft.com/office/powerpoint/2010/main" val="2554559980"/>
              </p:ext>
            </p:extLst>
          </p:nvPr>
        </p:nvGraphicFramePr>
        <p:xfrm>
          <a:off x="704170" y="4939854"/>
          <a:ext cx="2455862" cy="866775"/>
        </p:xfrm>
        <a:graphic>
          <a:graphicData uri="http://schemas.openxmlformats.org/presentationml/2006/ole">
            <mc:AlternateContent xmlns:mc="http://schemas.openxmlformats.org/markup-compatibility/2006">
              <mc:Choice xmlns:v="urn:schemas-microsoft-com:vml" Requires="v">
                <p:oleObj name="Equation" r:id="rId12" imgW="1295280" imgH="457200" progId="Equation.DSMT4">
                  <p:embed/>
                </p:oleObj>
              </mc:Choice>
              <mc:Fallback>
                <p:oleObj name="Equation" r:id="rId12" imgW="1295280" imgH="457200" progId="Equation.DSMT4">
                  <p:embed/>
                  <p:pic>
                    <p:nvPicPr>
                      <p:cNvPr id="10" name="Object 9">
                        <a:extLst>
                          <a:ext uri="{FF2B5EF4-FFF2-40B4-BE49-F238E27FC236}">
                            <a16:creationId xmlns:a16="http://schemas.microsoft.com/office/drawing/2014/main" id="{6D00EBCF-6EFF-4BDC-B2D2-08FD642EEE4D}"/>
                          </a:ext>
                        </a:extLst>
                      </p:cNvPr>
                      <p:cNvPicPr/>
                      <p:nvPr/>
                    </p:nvPicPr>
                    <p:blipFill>
                      <a:blip r:embed="rId13"/>
                      <a:stretch>
                        <a:fillRect/>
                      </a:stretch>
                    </p:blipFill>
                    <p:spPr>
                      <a:xfrm>
                        <a:off x="704170" y="4939854"/>
                        <a:ext cx="2455862" cy="8667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C2E7B8D-B0BA-4D75-BC88-B451E4F03D94}"/>
              </a:ext>
            </a:extLst>
          </p:cNvPr>
          <p:cNvSpPr txBox="1"/>
          <p:nvPr/>
        </p:nvSpPr>
        <p:spPr>
          <a:xfrm>
            <a:off x="3449052" y="4855458"/>
            <a:ext cx="7860632" cy="923330"/>
          </a:xfrm>
          <a:prstGeom prst="rect">
            <a:avLst/>
          </a:prstGeom>
          <a:noFill/>
        </p:spPr>
        <p:txBody>
          <a:bodyPr wrap="square" rtlCol="0">
            <a:spAutoFit/>
          </a:bodyPr>
          <a:lstStyle/>
          <a:p>
            <a:r>
              <a:rPr lang="en-US" dirty="0">
                <a:solidFill>
                  <a:srgbClr val="FF0000"/>
                </a:solidFill>
              </a:rPr>
              <a:t>To solve this equation, we also need to square root both sides.  Since, both sides are positive, we can square root it.  This means this will give us two horizontal roots.  So this is a HORIZONTAL Asymptote!!</a:t>
            </a:r>
          </a:p>
        </p:txBody>
      </p:sp>
      <p:sp>
        <p:nvSpPr>
          <p:cNvPr id="12" name="Rectangle 11">
            <a:extLst>
              <a:ext uri="{FF2B5EF4-FFF2-40B4-BE49-F238E27FC236}">
                <a16:creationId xmlns:a16="http://schemas.microsoft.com/office/drawing/2014/main" id="{D6A9DCF7-DD5D-41CF-BB20-C7E24CA3A312}"/>
              </a:ext>
            </a:extLst>
          </p:cNvPr>
          <p:cNvSpPr/>
          <p:nvPr/>
        </p:nvSpPr>
        <p:spPr>
          <a:xfrm>
            <a:off x="978010" y="3339548"/>
            <a:ext cx="612251" cy="114498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335539-0D53-4E59-861A-9555AC4F80E9}"/>
              </a:ext>
            </a:extLst>
          </p:cNvPr>
          <p:cNvSpPr/>
          <p:nvPr/>
        </p:nvSpPr>
        <p:spPr>
          <a:xfrm>
            <a:off x="1707926" y="5015948"/>
            <a:ext cx="826727" cy="1015884"/>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a:extLst>
              <a:ext uri="{FF2B5EF4-FFF2-40B4-BE49-F238E27FC236}">
                <a16:creationId xmlns:a16="http://schemas.microsoft.com/office/drawing/2014/main" id="{56423A07-5CD5-40D7-8CFE-5745C1369B26}"/>
              </a:ext>
            </a:extLst>
          </p:cNvPr>
          <p:cNvGraphicFramePr>
            <a:graphicFrameLocks noChangeAspect="1"/>
          </p:cNvGraphicFramePr>
          <p:nvPr>
            <p:extLst>
              <p:ext uri="{D42A27DB-BD31-4B8C-83A1-F6EECF244321}">
                <p14:modId xmlns:p14="http://schemas.microsoft.com/office/powerpoint/2010/main" val="387811011"/>
              </p:ext>
            </p:extLst>
          </p:nvPr>
        </p:nvGraphicFramePr>
        <p:xfrm>
          <a:off x="1927436" y="5867877"/>
          <a:ext cx="1252537" cy="336550"/>
        </p:xfrm>
        <a:graphic>
          <a:graphicData uri="http://schemas.openxmlformats.org/presentationml/2006/ole">
            <mc:AlternateContent xmlns:mc="http://schemas.openxmlformats.org/markup-compatibility/2006">
              <mc:Choice xmlns:v="urn:schemas-microsoft-com:vml" Requires="v">
                <p:oleObj name="Equation" r:id="rId14" imgW="660240" imgH="177480" progId="Equation.DSMT4">
                  <p:embed/>
                </p:oleObj>
              </mc:Choice>
              <mc:Fallback>
                <p:oleObj name="Equation" r:id="rId14" imgW="660240" imgH="177480" progId="Equation.DSMT4">
                  <p:embed/>
                  <p:pic>
                    <p:nvPicPr>
                      <p:cNvPr id="14" name="Object 13">
                        <a:extLst>
                          <a:ext uri="{FF2B5EF4-FFF2-40B4-BE49-F238E27FC236}">
                            <a16:creationId xmlns:a16="http://schemas.microsoft.com/office/drawing/2014/main" id="{56423A07-5CD5-40D7-8CFE-5745C1369B26}"/>
                          </a:ext>
                        </a:extLst>
                      </p:cNvPr>
                      <p:cNvPicPr/>
                      <p:nvPr/>
                    </p:nvPicPr>
                    <p:blipFill>
                      <a:blip r:embed="rId15"/>
                      <a:stretch>
                        <a:fillRect/>
                      </a:stretch>
                    </p:blipFill>
                    <p:spPr>
                      <a:xfrm>
                        <a:off x="1927436" y="5867877"/>
                        <a:ext cx="1252537" cy="336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4C7FD5A-00A4-4646-977F-091450D40D0E}"/>
              </a:ext>
            </a:extLst>
          </p:cNvPr>
          <p:cNvGraphicFramePr>
            <a:graphicFrameLocks noChangeAspect="1"/>
          </p:cNvGraphicFramePr>
          <p:nvPr>
            <p:extLst>
              <p:ext uri="{D42A27DB-BD31-4B8C-83A1-F6EECF244321}">
                <p14:modId xmlns:p14="http://schemas.microsoft.com/office/powerpoint/2010/main" val="3175062007"/>
              </p:ext>
            </p:extLst>
          </p:nvPr>
        </p:nvGraphicFramePr>
        <p:xfrm>
          <a:off x="2280465" y="6326749"/>
          <a:ext cx="1084263" cy="336550"/>
        </p:xfrm>
        <a:graphic>
          <a:graphicData uri="http://schemas.openxmlformats.org/presentationml/2006/ole">
            <mc:AlternateContent xmlns:mc="http://schemas.openxmlformats.org/markup-compatibility/2006">
              <mc:Choice xmlns:v="urn:schemas-microsoft-com:vml" Requires="v">
                <p:oleObj name="Equation" r:id="rId16" imgW="571320" imgH="177480" progId="Equation.DSMT4">
                  <p:embed/>
                </p:oleObj>
              </mc:Choice>
              <mc:Fallback>
                <p:oleObj name="Equation" r:id="rId16" imgW="571320" imgH="177480" progId="Equation.DSMT4">
                  <p:embed/>
                  <p:pic>
                    <p:nvPicPr>
                      <p:cNvPr id="15" name="Object 14">
                        <a:extLst>
                          <a:ext uri="{FF2B5EF4-FFF2-40B4-BE49-F238E27FC236}">
                            <a16:creationId xmlns:a16="http://schemas.microsoft.com/office/drawing/2014/main" id="{B4C7FD5A-00A4-4646-977F-091450D40D0E}"/>
                          </a:ext>
                        </a:extLst>
                      </p:cNvPr>
                      <p:cNvPicPr/>
                      <p:nvPr/>
                    </p:nvPicPr>
                    <p:blipFill>
                      <a:blip r:embed="rId17"/>
                      <a:stretch>
                        <a:fillRect/>
                      </a:stretch>
                    </p:blipFill>
                    <p:spPr>
                      <a:xfrm>
                        <a:off x="2280465" y="6326749"/>
                        <a:ext cx="1084263" cy="336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26548B7-A9B2-47F1-B716-6A482E5B70A7}"/>
              </a:ext>
            </a:extLst>
          </p:cNvPr>
          <p:cNvGraphicFramePr>
            <a:graphicFrameLocks noChangeAspect="1"/>
          </p:cNvGraphicFramePr>
          <p:nvPr>
            <p:extLst>
              <p:ext uri="{D42A27DB-BD31-4B8C-83A1-F6EECF244321}">
                <p14:modId xmlns:p14="http://schemas.microsoft.com/office/powerpoint/2010/main" val="1619125539"/>
              </p:ext>
            </p:extLst>
          </p:nvPr>
        </p:nvGraphicFramePr>
        <p:xfrm>
          <a:off x="3817980" y="6122946"/>
          <a:ext cx="769938" cy="433388"/>
        </p:xfrm>
        <a:graphic>
          <a:graphicData uri="http://schemas.openxmlformats.org/presentationml/2006/ole">
            <mc:AlternateContent xmlns:mc="http://schemas.openxmlformats.org/markup-compatibility/2006">
              <mc:Choice xmlns:v="urn:schemas-microsoft-com:vml" Requires="v">
                <p:oleObj name="Equation" r:id="rId18" imgW="406080" imgH="228600" progId="Equation.DSMT4">
                  <p:embed/>
                </p:oleObj>
              </mc:Choice>
              <mc:Fallback>
                <p:oleObj name="Equation" r:id="rId18" imgW="406080" imgH="228600" progId="Equation.DSMT4">
                  <p:embed/>
                  <p:pic>
                    <p:nvPicPr>
                      <p:cNvPr id="16" name="Object 15">
                        <a:extLst>
                          <a:ext uri="{FF2B5EF4-FFF2-40B4-BE49-F238E27FC236}">
                            <a16:creationId xmlns:a16="http://schemas.microsoft.com/office/drawing/2014/main" id="{426548B7-A9B2-47F1-B716-6A482E5B70A7}"/>
                          </a:ext>
                        </a:extLst>
                      </p:cNvPr>
                      <p:cNvPicPr/>
                      <p:nvPr/>
                    </p:nvPicPr>
                    <p:blipFill>
                      <a:blip r:embed="rId19"/>
                      <a:stretch>
                        <a:fillRect/>
                      </a:stretch>
                    </p:blipFill>
                    <p:spPr>
                      <a:xfrm>
                        <a:off x="3817980" y="6122946"/>
                        <a:ext cx="769938" cy="4333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ED2937C-E823-416B-B4DB-0B66BA2564C7}"/>
              </a:ext>
            </a:extLst>
          </p:cNvPr>
          <p:cNvGraphicFramePr>
            <a:graphicFrameLocks noChangeAspect="1"/>
          </p:cNvGraphicFramePr>
          <p:nvPr>
            <p:extLst>
              <p:ext uri="{D42A27DB-BD31-4B8C-83A1-F6EECF244321}">
                <p14:modId xmlns:p14="http://schemas.microsoft.com/office/powerpoint/2010/main" val="3073877465"/>
              </p:ext>
            </p:extLst>
          </p:nvPr>
        </p:nvGraphicFramePr>
        <p:xfrm>
          <a:off x="4956231" y="6105905"/>
          <a:ext cx="744538" cy="433387"/>
        </p:xfrm>
        <a:graphic>
          <a:graphicData uri="http://schemas.openxmlformats.org/presentationml/2006/ole">
            <mc:AlternateContent xmlns:mc="http://schemas.openxmlformats.org/markup-compatibility/2006">
              <mc:Choice xmlns:v="urn:schemas-microsoft-com:vml" Requires="v">
                <p:oleObj name="Equation" r:id="rId20" imgW="393480" imgH="228600" progId="Equation.DSMT4">
                  <p:embed/>
                </p:oleObj>
              </mc:Choice>
              <mc:Fallback>
                <p:oleObj name="Equation" r:id="rId20" imgW="393480" imgH="228600" progId="Equation.DSMT4">
                  <p:embed/>
                  <p:pic>
                    <p:nvPicPr>
                      <p:cNvPr id="17" name="Object 16">
                        <a:extLst>
                          <a:ext uri="{FF2B5EF4-FFF2-40B4-BE49-F238E27FC236}">
                            <a16:creationId xmlns:a16="http://schemas.microsoft.com/office/drawing/2014/main" id="{5ED2937C-E823-416B-B4DB-0B66BA2564C7}"/>
                          </a:ext>
                        </a:extLst>
                      </p:cNvPr>
                      <p:cNvPicPr/>
                      <p:nvPr/>
                    </p:nvPicPr>
                    <p:blipFill>
                      <a:blip r:embed="rId21"/>
                      <a:stretch>
                        <a:fillRect/>
                      </a:stretch>
                    </p:blipFill>
                    <p:spPr>
                      <a:xfrm>
                        <a:off x="4956231" y="6105905"/>
                        <a:ext cx="744538" cy="4333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961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256AF-1494-401A-83ED-25E5D0D441C5}"/>
              </a:ext>
            </a:extLst>
          </p:cNvPr>
          <p:cNvSpPr>
            <a:spLocks noGrp="1"/>
          </p:cNvSpPr>
          <p:nvPr>
            <p:ph sz="quarter" idx="1"/>
          </p:nvPr>
        </p:nvSpPr>
        <p:spPr>
          <a:xfrm>
            <a:off x="247650" y="133350"/>
            <a:ext cx="11296650" cy="952500"/>
          </a:xfrm>
        </p:spPr>
        <p:txBody>
          <a:bodyPr/>
          <a:lstStyle/>
          <a:p>
            <a:pPr marL="0" indent="0">
              <a:buNone/>
            </a:pPr>
            <a:r>
              <a:rPr lang="en-US" dirty="0"/>
              <a:t>Practice: indicate whether if each of the following hyperbolas are vertical or horizontal</a:t>
            </a:r>
          </a:p>
        </p:txBody>
      </p:sp>
      <p:graphicFrame>
        <p:nvGraphicFramePr>
          <p:cNvPr id="4" name="Object 3">
            <a:extLst>
              <a:ext uri="{FF2B5EF4-FFF2-40B4-BE49-F238E27FC236}">
                <a16:creationId xmlns:a16="http://schemas.microsoft.com/office/drawing/2014/main" id="{2F1705F8-3066-4169-B9C5-659E5E79B78B}"/>
              </a:ext>
            </a:extLst>
          </p:cNvPr>
          <p:cNvGraphicFramePr>
            <a:graphicFrameLocks noChangeAspect="1"/>
          </p:cNvGraphicFramePr>
          <p:nvPr>
            <p:extLst>
              <p:ext uri="{D42A27DB-BD31-4B8C-83A1-F6EECF244321}">
                <p14:modId xmlns:p14="http://schemas.microsoft.com/office/powerpoint/2010/main" val="3919794455"/>
              </p:ext>
            </p:extLst>
          </p:nvPr>
        </p:nvGraphicFramePr>
        <p:xfrm>
          <a:off x="387349" y="1042987"/>
          <a:ext cx="2613025" cy="1001927"/>
        </p:xfrm>
        <a:graphic>
          <a:graphicData uri="http://schemas.openxmlformats.org/presentationml/2006/ole">
            <mc:AlternateContent xmlns:mc="http://schemas.openxmlformats.org/markup-compatibility/2006">
              <mc:Choice xmlns:v="urn:schemas-microsoft-com:vml" Requires="v">
                <p:oleObj name="Equation" r:id="rId4" imgW="1091880" imgH="419040" progId="Equation.DSMT4">
                  <p:embed/>
                </p:oleObj>
              </mc:Choice>
              <mc:Fallback>
                <p:oleObj name="Equation" r:id="rId4" imgW="1091880" imgH="419040" progId="Equation.DSMT4">
                  <p:embed/>
                  <p:pic>
                    <p:nvPicPr>
                      <p:cNvPr id="4" name="Object 3">
                        <a:extLst>
                          <a:ext uri="{FF2B5EF4-FFF2-40B4-BE49-F238E27FC236}">
                            <a16:creationId xmlns:a16="http://schemas.microsoft.com/office/drawing/2014/main" id="{2F1705F8-3066-4169-B9C5-659E5E79B78B}"/>
                          </a:ext>
                        </a:extLst>
                      </p:cNvPr>
                      <p:cNvPicPr/>
                      <p:nvPr/>
                    </p:nvPicPr>
                    <p:blipFill>
                      <a:blip r:embed="rId5"/>
                      <a:stretch>
                        <a:fillRect/>
                      </a:stretch>
                    </p:blipFill>
                    <p:spPr>
                      <a:xfrm>
                        <a:off x="387349" y="1042987"/>
                        <a:ext cx="2613025" cy="100192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2A7A91-CEFD-4F6F-874C-289F7916B9D0}"/>
              </a:ext>
            </a:extLst>
          </p:cNvPr>
          <p:cNvGraphicFramePr>
            <a:graphicFrameLocks noChangeAspect="1"/>
          </p:cNvGraphicFramePr>
          <p:nvPr>
            <p:extLst>
              <p:ext uri="{D42A27DB-BD31-4B8C-83A1-F6EECF244321}">
                <p14:modId xmlns:p14="http://schemas.microsoft.com/office/powerpoint/2010/main" val="541442500"/>
              </p:ext>
            </p:extLst>
          </p:nvPr>
        </p:nvGraphicFramePr>
        <p:xfrm>
          <a:off x="422275" y="2557463"/>
          <a:ext cx="2887663" cy="1001712"/>
        </p:xfrm>
        <a:graphic>
          <a:graphicData uri="http://schemas.openxmlformats.org/presentationml/2006/ole">
            <mc:AlternateContent xmlns:mc="http://schemas.openxmlformats.org/markup-compatibility/2006">
              <mc:Choice xmlns:v="urn:schemas-microsoft-com:vml" Requires="v">
                <p:oleObj name="Equation" r:id="rId6" imgW="1206360" imgH="419040" progId="Equation.DSMT4">
                  <p:embed/>
                </p:oleObj>
              </mc:Choice>
              <mc:Fallback>
                <p:oleObj name="Equation" r:id="rId6" imgW="1206360" imgH="419040" progId="Equation.DSMT4">
                  <p:embed/>
                  <p:pic>
                    <p:nvPicPr>
                      <p:cNvPr id="5" name="Object 4">
                        <a:extLst>
                          <a:ext uri="{FF2B5EF4-FFF2-40B4-BE49-F238E27FC236}">
                            <a16:creationId xmlns:a16="http://schemas.microsoft.com/office/drawing/2014/main" id="{3E2A7A91-CEFD-4F6F-874C-289F7916B9D0}"/>
                          </a:ext>
                        </a:extLst>
                      </p:cNvPr>
                      <p:cNvPicPr/>
                      <p:nvPr/>
                    </p:nvPicPr>
                    <p:blipFill>
                      <a:blip r:embed="rId7"/>
                      <a:stretch>
                        <a:fillRect/>
                      </a:stretch>
                    </p:blipFill>
                    <p:spPr>
                      <a:xfrm>
                        <a:off x="422275" y="2557463"/>
                        <a:ext cx="2887663" cy="10017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C0CFF33-DAAF-4963-B715-8084EFCA7409}"/>
              </a:ext>
            </a:extLst>
          </p:cNvPr>
          <p:cNvGraphicFramePr>
            <a:graphicFrameLocks noChangeAspect="1"/>
          </p:cNvGraphicFramePr>
          <p:nvPr>
            <p:extLst>
              <p:ext uri="{D42A27DB-BD31-4B8C-83A1-F6EECF244321}">
                <p14:modId xmlns:p14="http://schemas.microsoft.com/office/powerpoint/2010/main" val="2814822890"/>
              </p:ext>
            </p:extLst>
          </p:nvPr>
        </p:nvGraphicFramePr>
        <p:xfrm>
          <a:off x="411163" y="3987800"/>
          <a:ext cx="4103687" cy="1093788"/>
        </p:xfrm>
        <a:graphic>
          <a:graphicData uri="http://schemas.openxmlformats.org/presentationml/2006/ole">
            <mc:AlternateContent xmlns:mc="http://schemas.openxmlformats.org/markup-compatibility/2006">
              <mc:Choice xmlns:v="urn:schemas-microsoft-com:vml" Requires="v">
                <p:oleObj name="Equation" r:id="rId8" imgW="1714320" imgH="457200" progId="Equation.DSMT4">
                  <p:embed/>
                </p:oleObj>
              </mc:Choice>
              <mc:Fallback>
                <p:oleObj name="Equation" r:id="rId8" imgW="1714320" imgH="457200" progId="Equation.DSMT4">
                  <p:embed/>
                  <p:pic>
                    <p:nvPicPr>
                      <p:cNvPr id="6" name="Object 5">
                        <a:extLst>
                          <a:ext uri="{FF2B5EF4-FFF2-40B4-BE49-F238E27FC236}">
                            <a16:creationId xmlns:a16="http://schemas.microsoft.com/office/drawing/2014/main" id="{4C0CFF33-DAAF-4963-B715-8084EFCA7409}"/>
                          </a:ext>
                        </a:extLst>
                      </p:cNvPr>
                      <p:cNvPicPr/>
                      <p:nvPr/>
                    </p:nvPicPr>
                    <p:blipFill>
                      <a:blip r:embed="rId9"/>
                      <a:stretch>
                        <a:fillRect/>
                      </a:stretch>
                    </p:blipFill>
                    <p:spPr>
                      <a:xfrm>
                        <a:off x="411163" y="3987800"/>
                        <a:ext cx="4103687" cy="10937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F212837-A49D-46C8-B2AD-633ED6499ECE}"/>
              </a:ext>
            </a:extLst>
          </p:cNvPr>
          <p:cNvGraphicFramePr>
            <a:graphicFrameLocks noChangeAspect="1"/>
          </p:cNvGraphicFramePr>
          <p:nvPr>
            <p:extLst>
              <p:ext uri="{D42A27DB-BD31-4B8C-83A1-F6EECF244321}">
                <p14:modId xmlns:p14="http://schemas.microsoft.com/office/powerpoint/2010/main" val="1376739073"/>
              </p:ext>
            </p:extLst>
          </p:nvPr>
        </p:nvGraphicFramePr>
        <p:xfrm>
          <a:off x="276224" y="5734050"/>
          <a:ext cx="1936201" cy="606425"/>
        </p:xfrm>
        <a:graphic>
          <a:graphicData uri="http://schemas.openxmlformats.org/presentationml/2006/ole">
            <mc:AlternateContent xmlns:mc="http://schemas.openxmlformats.org/markup-compatibility/2006">
              <mc:Choice xmlns:v="urn:schemas-microsoft-com:vml" Requires="v">
                <p:oleObj name="Equation" r:id="rId10" imgW="647640" imgH="203040" progId="Equation.DSMT4">
                  <p:embed/>
                </p:oleObj>
              </mc:Choice>
              <mc:Fallback>
                <p:oleObj name="Equation" r:id="rId10" imgW="647640" imgH="203040" progId="Equation.DSMT4">
                  <p:embed/>
                  <p:pic>
                    <p:nvPicPr>
                      <p:cNvPr id="7" name="Object 6">
                        <a:extLst>
                          <a:ext uri="{FF2B5EF4-FFF2-40B4-BE49-F238E27FC236}">
                            <a16:creationId xmlns:a16="http://schemas.microsoft.com/office/drawing/2014/main" id="{BF212837-A49D-46C8-B2AD-633ED6499ECE}"/>
                          </a:ext>
                        </a:extLst>
                      </p:cNvPr>
                      <p:cNvPicPr/>
                      <p:nvPr/>
                    </p:nvPicPr>
                    <p:blipFill>
                      <a:blip r:embed="rId11"/>
                      <a:stretch>
                        <a:fillRect/>
                      </a:stretch>
                    </p:blipFill>
                    <p:spPr>
                      <a:xfrm>
                        <a:off x="276224" y="5734050"/>
                        <a:ext cx="1936201" cy="6064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06605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513" y="129209"/>
            <a:ext cx="1422713" cy="614588"/>
          </a:xfrm>
        </p:spPr>
        <p:txBody>
          <a:bodyPr>
            <a:normAutofit/>
          </a:bodyPr>
          <a:lstStyle/>
          <a:p>
            <a:r>
              <a:rPr lang="en-CA" dirty="0"/>
              <a:t>Graph</a:t>
            </a:r>
          </a:p>
        </p:txBody>
      </p:sp>
      <p:graphicFrame>
        <p:nvGraphicFramePr>
          <p:cNvPr id="5" name="Object 4"/>
          <p:cNvGraphicFramePr>
            <a:graphicFrameLocks noChangeAspect="1"/>
          </p:cNvGraphicFramePr>
          <p:nvPr>
            <p:extLst>
              <p:ext uri="{D42A27DB-BD31-4B8C-83A1-F6EECF244321}">
                <p14:modId xmlns:p14="http://schemas.microsoft.com/office/powerpoint/2010/main" val="4214315216"/>
              </p:ext>
            </p:extLst>
          </p:nvPr>
        </p:nvGraphicFramePr>
        <p:xfrm>
          <a:off x="3201709" y="1"/>
          <a:ext cx="2373312" cy="820737"/>
        </p:xfrm>
        <a:graphic>
          <a:graphicData uri="http://schemas.openxmlformats.org/presentationml/2006/ole">
            <mc:AlternateContent xmlns:mc="http://schemas.openxmlformats.org/markup-compatibility/2006">
              <mc:Choice xmlns:v="urn:schemas-microsoft-com:vml" Requires="v">
                <p:oleObj name="Equation" r:id="rId4" imgW="1320480" imgH="457200" progId="Equation.DSMT4">
                  <p:embed/>
                </p:oleObj>
              </mc:Choice>
              <mc:Fallback>
                <p:oleObj name="Equation" r:id="rId4" imgW="1320480" imgH="457200" progId="Equation.DSMT4">
                  <p:embed/>
                  <p:pic>
                    <p:nvPicPr>
                      <p:cNvPr id="5" name="Object 4"/>
                      <p:cNvPicPr/>
                      <p:nvPr/>
                    </p:nvPicPr>
                    <p:blipFill>
                      <a:blip r:embed="rId5"/>
                      <a:stretch>
                        <a:fillRect/>
                      </a:stretch>
                    </p:blipFill>
                    <p:spPr>
                      <a:xfrm>
                        <a:off x="3201709" y="1"/>
                        <a:ext cx="2373312" cy="820737"/>
                      </a:xfrm>
                      <a:prstGeom prst="rect">
                        <a:avLst/>
                      </a:prstGeom>
                    </p:spPr>
                  </p:pic>
                </p:oleObj>
              </mc:Fallback>
            </mc:AlternateContent>
          </a:graphicData>
        </a:graphic>
      </p:graphicFrame>
      <p:pic>
        <p:nvPicPr>
          <p:cNvPr id="6"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011" y="1498992"/>
            <a:ext cx="4918079" cy="509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001483406"/>
              </p:ext>
            </p:extLst>
          </p:nvPr>
        </p:nvGraphicFramePr>
        <p:xfrm>
          <a:off x="6989720" y="1498992"/>
          <a:ext cx="989012" cy="338137"/>
        </p:xfrm>
        <a:graphic>
          <a:graphicData uri="http://schemas.openxmlformats.org/presentationml/2006/ole">
            <mc:AlternateContent xmlns:mc="http://schemas.openxmlformats.org/markup-compatibility/2006">
              <mc:Choice xmlns:v="urn:schemas-microsoft-com:vml" Requires="v">
                <p:oleObj name="Equation" r:id="rId7" imgW="520560" imgH="177480" progId="Equation.DSMT4">
                  <p:embed/>
                </p:oleObj>
              </mc:Choice>
              <mc:Fallback>
                <p:oleObj name="Equation" r:id="rId7" imgW="520560" imgH="177480" progId="Equation.DSMT4">
                  <p:embed/>
                  <p:pic>
                    <p:nvPicPr>
                      <p:cNvPr id="7" name="Object 6"/>
                      <p:cNvPicPr/>
                      <p:nvPr/>
                    </p:nvPicPr>
                    <p:blipFill>
                      <a:blip r:embed="rId8"/>
                      <a:stretch>
                        <a:fillRect/>
                      </a:stretch>
                    </p:blipFill>
                    <p:spPr>
                      <a:xfrm>
                        <a:off x="6989720" y="1498992"/>
                        <a:ext cx="989012" cy="3381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3503062"/>
              </p:ext>
            </p:extLst>
          </p:nvPr>
        </p:nvGraphicFramePr>
        <p:xfrm>
          <a:off x="8220075" y="1427163"/>
          <a:ext cx="795338" cy="482600"/>
        </p:xfrm>
        <a:graphic>
          <a:graphicData uri="http://schemas.openxmlformats.org/presentationml/2006/ole">
            <mc:AlternateContent xmlns:mc="http://schemas.openxmlformats.org/markup-compatibility/2006">
              <mc:Choice xmlns:v="urn:schemas-microsoft-com:vml" Requires="v">
                <p:oleObj name="Equation" r:id="rId9" imgW="419040" imgH="253800" progId="Equation.DSMT4">
                  <p:embed/>
                </p:oleObj>
              </mc:Choice>
              <mc:Fallback>
                <p:oleObj name="Equation" r:id="rId9" imgW="419040" imgH="253800" progId="Equation.DSMT4">
                  <p:embed/>
                  <p:pic>
                    <p:nvPicPr>
                      <p:cNvPr id="8" name="Object 7"/>
                      <p:cNvPicPr/>
                      <p:nvPr/>
                    </p:nvPicPr>
                    <p:blipFill>
                      <a:blip r:embed="rId10"/>
                      <a:stretch>
                        <a:fillRect/>
                      </a:stretch>
                    </p:blipFill>
                    <p:spPr>
                      <a:xfrm>
                        <a:off x="8220075" y="1427163"/>
                        <a:ext cx="795338" cy="482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1973618"/>
              </p:ext>
            </p:extLst>
          </p:nvPr>
        </p:nvGraphicFramePr>
        <p:xfrm>
          <a:off x="7181850" y="2084389"/>
          <a:ext cx="603250" cy="338137"/>
        </p:xfrm>
        <a:graphic>
          <a:graphicData uri="http://schemas.openxmlformats.org/presentationml/2006/ole">
            <mc:AlternateContent xmlns:mc="http://schemas.openxmlformats.org/markup-compatibility/2006">
              <mc:Choice xmlns:v="urn:schemas-microsoft-com:vml" Requires="v">
                <p:oleObj name="Equation" r:id="rId11" imgW="317160" imgH="177480" progId="Equation.DSMT4">
                  <p:embed/>
                </p:oleObj>
              </mc:Choice>
              <mc:Fallback>
                <p:oleObj name="Equation" r:id="rId11" imgW="317160" imgH="177480" progId="Equation.DSMT4">
                  <p:embed/>
                  <p:pic>
                    <p:nvPicPr>
                      <p:cNvPr id="9" name="Object 8"/>
                      <p:cNvPicPr/>
                      <p:nvPr/>
                    </p:nvPicPr>
                    <p:blipFill>
                      <a:blip r:embed="rId12"/>
                      <a:stretch>
                        <a:fillRect/>
                      </a:stretch>
                    </p:blipFill>
                    <p:spPr>
                      <a:xfrm>
                        <a:off x="7181850" y="2084389"/>
                        <a:ext cx="603250" cy="3381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29719409"/>
              </p:ext>
            </p:extLst>
          </p:nvPr>
        </p:nvGraphicFramePr>
        <p:xfrm>
          <a:off x="7869239" y="2057400"/>
          <a:ext cx="217487" cy="336550"/>
        </p:xfrm>
        <a:graphic>
          <a:graphicData uri="http://schemas.openxmlformats.org/presentationml/2006/ole">
            <mc:AlternateContent xmlns:mc="http://schemas.openxmlformats.org/markup-compatibility/2006">
              <mc:Choice xmlns:v="urn:schemas-microsoft-com:vml" Requires="v">
                <p:oleObj name="Equation" r:id="rId13" imgW="114120" imgH="177480" progId="Equation.DSMT4">
                  <p:embed/>
                </p:oleObj>
              </mc:Choice>
              <mc:Fallback>
                <p:oleObj name="Equation" r:id="rId13" imgW="114120" imgH="177480" progId="Equation.DSMT4">
                  <p:embed/>
                  <p:pic>
                    <p:nvPicPr>
                      <p:cNvPr id="10" name="Object 9"/>
                      <p:cNvPicPr/>
                      <p:nvPr/>
                    </p:nvPicPr>
                    <p:blipFill>
                      <a:blip r:embed="rId14"/>
                      <a:stretch>
                        <a:fillRect/>
                      </a:stretch>
                    </p:blipFill>
                    <p:spPr>
                      <a:xfrm>
                        <a:off x="7869239" y="2057400"/>
                        <a:ext cx="217487" cy="3365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51759219"/>
              </p:ext>
            </p:extLst>
          </p:nvPr>
        </p:nvGraphicFramePr>
        <p:xfrm>
          <a:off x="8750300" y="2084389"/>
          <a:ext cx="579438" cy="338137"/>
        </p:xfrm>
        <a:graphic>
          <a:graphicData uri="http://schemas.openxmlformats.org/presentationml/2006/ole">
            <mc:AlternateContent xmlns:mc="http://schemas.openxmlformats.org/markup-compatibility/2006">
              <mc:Choice xmlns:v="urn:schemas-microsoft-com:vml" Requires="v">
                <p:oleObj name="Equation" r:id="rId15" imgW="304560" imgH="177480" progId="Equation.DSMT4">
                  <p:embed/>
                </p:oleObj>
              </mc:Choice>
              <mc:Fallback>
                <p:oleObj name="Equation" r:id="rId15" imgW="304560" imgH="177480" progId="Equation.DSMT4">
                  <p:embed/>
                  <p:pic>
                    <p:nvPicPr>
                      <p:cNvPr id="11" name="Object 10"/>
                      <p:cNvPicPr/>
                      <p:nvPr/>
                    </p:nvPicPr>
                    <p:blipFill>
                      <a:blip r:embed="rId16"/>
                      <a:stretch>
                        <a:fillRect/>
                      </a:stretch>
                    </p:blipFill>
                    <p:spPr>
                      <a:xfrm>
                        <a:off x="8750300" y="2084389"/>
                        <a:ext cx="579438" cy="33813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02656957"/>
              </p:ext>
            </p:extLst>
          </p:nvPr>
        </p:nvGraphicFramePr>
        <p:xfrm>
          <a:off x="9383092" y="2095500"/>
          <a:ext cx="241300" cy="312738"/>
        </p:xfrm>
        <a:graphic>
          <a:graphicData uri="http://schemas.openxmlformats.org/presentationml/2006/ole">
            <mc:AlternateContent xmlns:mc="http://schemas.openxmlformats.org/markup-compatibility/2006">
              <mc:Choice xmlns:v="urn:schemas-microsoft-com:vml" Requires="v">
                <p:oleObj name="Equation" r:id="rId17" imgW="126720" imgH="164880" progId="Equation.DSMT4">
                  <p:embed/>
                </p:oleObj>
              </mc:Choice>
              <mc:Fallback>
                <p:oleObj name="Equation" r:id="rId17" imgW="126720" imgH="164880" progId="Equation.DSMT4">
                  <p:embed/>
                  <p:pic>
                    <p:nvPicPr>
                      <p:cNvPr id="12" name="Object 11"/>
                      <p:cNvPicPr/>
                      <p:nvPr/>
                    </p:nvPicPr>
                    <p:blipFill>
                      <a:blip r:embed="rId18"/>
                      <a:stretch>
                        <a:fillRect/>
                      </a:stretch>
                    </p:blipFill>
                    <p:spPr>
                      <a:xfrm>
                        <a:off x="9383092" y="2095500"/>
                        <a:ext cx="241300" cy="312738"/>
                      </a:xfrm>
                      <a:prstGeom prst="rect">
                        <a:avLst/>
                      </a:prstGeom>
                    </p:spPr>
                  </p:pic>
                </p:oleObj>
              </mc:Fallback>
            </mc:AlternateContent>
          </a:graphicData>
        </a:graphic>
      </p:graphicFrame>
      <p:sp>
        <p:nvSpPr>
          <p:cNvPr id="40" name="Oval 39"/>
          <p:cNvSpPr/>
          <p:nvPr/>
        </p:nvSpPr>
        <p:spPr>
          <a:xfrm>
            <a:off x="4576297" y="448523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Arrow Connector 41"/>
          <p:cNvCxnSpPr>
            <a:endCxn id="51" idx="2"/>
          </p:cNvCxnSpPr>
          <p:nvPr/>
        </p:nvCxnSpPr>
        <p:spPr>
          <a:xfrm>
            <a:off x="4711645" y="4544543"/>
            <a:ext cx="895381" cy="6933"/>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1194445253"/>
              </p:ext>
            </p:extLst>
          </p:nvPr>
        </p:nvGraphicFramePr>
        <p:xfrm>
          <a:off x="5038459" y="4499227"/>
          <a:ext cx="217487" cy="336550"/>
        </p:xfrm>
        <a:graphic>
          <a:graphicData uri="http://schemas.openxmlformats.org/presentationml/2006/ole">
            <mc:AlternateContent xmlns:mc="http://schemas.openxmlformats.org/markup-compatibility/2006">
              <mc:Choice xmlns:v="urn:schemas-microsoft-com:vml" Requires="v">
                <p:oleObj name="Equation" r:id="rId19" imgW="114120" imgH="177480" progId="Equation.DSMT4">
                  <p:embed/>
                </p:oleObj>
              </mc:Choice>
              <mc:Fallback>
                <p:oleObj name="Equation" r:id="rId19" imgW="114120" imgH="177480" progId="Equation.DSMT4">
                  <p:embed/>
                  <p:pic>
                    <p:nvPicPr>
                      <p:cNvPr id="43" name="Object 42"/>
                      <p:cNvPicPr/>
                      <p:nvPr/>
                    </p:nvPicPr>
                    <p:blipFill>
                      <a:blip r:embed="rId20"/>
                      <a:stretch>
                        <a:fillRect/>
                      </a:stretch>
                    </p:blipFill>
                    <p:spPr>
                      <a:xfrm>
                        <a:off x="5038459" y="4499227"/>
                        <a:ext cx="217487" cy="336550"/>
                      </a:xfrm>
                      <a:prstGeom prst="rect">
                        <a:avLst/>
                      </a:prstGeom>
                    </p:spPr>
                  </p:pic>
                </p:oleObj>
              </mc:Fallback>
            </mc:AlternateContent>
          </a:graphicData>
        </a:graphic>
      </p:graphicFrame>
      <p:cxnSp>
        <p:nvCxnSpPr>
          <p:cNvPr id="44" name="Straight Arrow Connector 43"/>
          <p:cNvCxnSpPr/>
          <p:nvPr/>
        </p:nvCxnSpPr>
        <p:spPr>
          <a:xfrm flipH="1">
            <a:off x="3673195" y="4544542"/>
            <a:ext cx="896817" cy="1"/>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5" name="Object 44"/>
          <p:cNvGraphicFramePr>
            <a:graphicFrameLocks noChangeAspect="1"/>
          </p:cNvGraphicFramePr>
          <p:nvPr>
            <p:extLst>
              <p:ext uri="{D42A27DB-BD31-4B8C-83A1-F6EECF244321}">
                <p14:modId xmlns:p14="http://schemas.microsoft.com/office/powerpoint/2010/main" val="364440770"/>
              </p:ext>
            </p:extLst>
          </p:nvPr>
        </p:nvGraphicFramePr>
        <p:xfrm>
          <a:off x="4068763" y="4491038"/>
          <a:ext cx="215900" cy="336550"/>
        </p:xfrm>
        <a:graphic>
          <a:graphicData uri="http://schemas.openxmlformats.org/presentationml/2006/ole">
            <mc:AlternateContent xmlns:mc="http://schemas.openxmlformats.org/markup-compatibility/2006">
              <mc:Choice xmlns:v="urn:schemas-microsoft-com:vml" Requires="v">
                <p:oleObj name="Equation" r:id="rId21" imgW="114120" imgH="177480" progId="Equation.DSMT4">
                  <p:embed/>
                </p:oleObj>
              </mc:Choice>
              <mc:Fallback>
                <p:oleObj name="Equation" r:id="rId21" imgW="114120" imgH="177480" progId="Equation.DSMT4">
                  <p:embed/>
                  <p:pic>
                    <p:nvPicPr>
                      <p:cNvPr id="45" name="Object 44"/>
                      <p:cNvPicPr/>
                      <p:nvPr/>
                    </p:nvPicPr>
                    <p:blipFill>
                      <a:blip r:embed="rId22"/>
                      <a:stretch>
                        <a:fillRect/>
                      </a:stretch>
                    </p:blipFill>
                    <p:spPr>
                      <a:xfrm>
                        <a:off x="4068763" y="4491038"/>
                        <a:ext cx="215900" cy="336550"/>
                      </a:xfrm>
                      <a:prstGeom prst="rect">
                        <a:avLst/>
                      </a:prstGeom>
                    </p:spPr>
                  </p:pic>
                </p:oleObj>
              </mc:Fallback>
            </mc:AlternateContent>
          </a:graphicData>
        </a:graphic>
      </p:graphicFrame>
      <p:cxnSp>
        <p:nvCxnSpPr>
          <p:cNvPr id="46" name="Straight Arrow Connector 45"/>
          <p:cNvCxnSpPr/>
          <p:nvPr/>
        </p:nvCxnSpPr>
        <p:spPr>
          <a:xfrm rot="16200000">
            <a:off x="4367799" y="4180602"/>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extLst>
              <p:ext uri="{D42A27DB-BD31-4B8C-83A1-F6EECF244321}">
                <p14:modId xmlns:p14="http://schemas.microsoft.com/office/powerpoint/2010/main" val="336188363"/>
              </p:ext>
            </p:extLst>
          </p:nvPr>
        </p:nvGraphicFramePr>
        <p:xfrm>
          <a:off x="4635704" y="4023646"/>
          <a:ext cx="241300" cy="312738"/>
        </p:xfrm>
        <a:graphic>
          <a:graphicData uri="http://schemas.openxmlformats.org/presentationml/2006/ole">
            <mc:AlternateContent xmlns:mc="http://schemas.openxmlformats.org/markup-compatibility/2006">
              <mc:Choice xmlns:v="urn:schemas-microsoft-com:vml" Requires="v">
                <p:oleObj name="Equation" r:id="rId23" imgW="126720" imgH="164880" progId="Equation.DSMT4">
                  <p:embed/>
                </p:oleObj>
              </mc:Choice>
              <mc:Fallback>
                <p:oleObj name="Equation" r:id="rId23" imgW="126720" imgH="164880" progId="Equation.DSMT4">
                  <p:embed/>
                  <p:pic>
                    <p:nvPicPr>
                      <p:cNvPr id="47" name="Object 46"/>
                      <p:cNvPicPr/>
                      <p:nvPr/>
                    </p:nvPicPr>
                    <p:blipFill>
                      <a:blip r:embed="rId24"/>
                      <a:stretch>
                        <a:fillRect/>
                      </a:stretch>
                    </p:blipFill>
                    <p:spPr>
                      <a:xfrm>
                        <a:off x="4635704" y="4023646"/>
                        <a:ext cx="241300" cy="312738"/>
                      </a:xfrm>
                      <a:prstGeom prst="rect">
                        <a:avLst/>
                      </a:prstGeom>
                    </p:spPr>
                  </p:pic>
                </p:oleObj>
              </mc:Fallback>
            </mc:AlternateContent>
          </a:graphicData>
        </a:graphic>
      </p:graphicFrame>
      <p:cxnSp>
        <p:nvCxnSpPr>
          <p:cNvPr id="48" name="Straight Arrow Connector 47"/>
          <p:cNvCxnSpPr/>
          <p:nvPr/>
        </p:nvCxnSpPr>
        <p:spPr>
          <a:xfrm rot="5400000" flipV="1">
            <a:off x="4350707" y="4914430"/>
            <a:ext cx="555477"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1817495789"/>
              </p:ext>
            </p:extLst>
          </p:nvPr>
        </p:nvGraphicFramePr>
        <p:xfrm>
          <a:off x="4611477" y="4676807"/>
          <a:ext cx="241300" cy="312737"/>
        </p:xfrm>
        <a:graphic>
          <a:graphicData uri="http://schemas.openxmlformats.org/presentationml/2006/ole">
            <mc:AlternateContent xmlns:mc="http://schemas.openxmlformats.org/markup-compatibility/2006">
              <mc:Choice xmlns:v="urn:schemas-microsoft-com:vml" Requires="v">
                <p:oleObj name="Equation" r:id="rId25" imgW="126720" imgH="164880" progId="Equation.DSMT4">
                  <p:embed/>
                </p:oleObj>
              </mc:Choice>
              <mc:Fallback>
                <p:oleObj name="Equation" r:id="rId25" imgW="126720" imgH="164880" progId="Equation.DSMT4">
                  <p:embed/>
                  <p:pic>
                    <p:nvPicPr>
                      <p:cNvPr id="49" name="Object 48"/>
                      <p:cNvPicPr/>
                      <p:nvPr/>
                    </p:nvPicPr>
                    <p:blipFill>
                      <a:blip r:embed="rId26"/>
                      <a:stretch>
                        <a:fillRect/>
                      </a:stretch>
                    </p:blipFill>
                    <p:spPr>
                      <a:xfrm>
                        <a:off x="4611477" y="4676807"/>
                        <a:ext cx="241300" cy="312737"/>
                      </a:xfrm>
                      <a:prstGeom prst="rect">
                        <a:avLst/>
                      </a:prstGeom>
                    </p:spPr>
                  </p:pic>
                </p:oleObj>
              </mc:Fallback>
            </mc:AlternateContent>
          </a:graphicData>
        </a:graphic>
      </p:graphicFrame>
      <p:sp>
        <p:nvSpPr>
          <p:cNvPr id="50" name="Rectangle 49"/>
          <p:cNvSpPr/>
          <p:nvPr/>
        </p:nvSpPr>
        <p:spPr>
          <a:xfrm>
            <a:off x="3617814" y="3889947"/>
            <a:ext cx="2046138" cy="1302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p:cNvSpPr/>
          <p:nvPr/>
        </p:nvSpPr>
        <p:spPr>
          <a:xfrm>
            <a:off x="5607026" y="450020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3562100" y="4500200"/>
            <a:ext cx="111095" cy="10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5" name="Object 64"/>
          <p:cNvGraphicFramePr>
            <a:graphicFrameLocks noChangeAspect="1"/>
          </p:cNvGraphicFramePr>
          <p:nvPr>
            <p:extLst>
              <p:ext uri="{D42A27DB-BD31-4B8C-83A1-F6EECF244321}">
                <p14:modId xmlns:p14="http://schemas.microsoft.com/office/powerpoint/2010/main" val="2678794913"/>
              </p:ext>
            </p:extLst>
          </p:nvPr>
        </p:nvGraphicFramePr>
        <p:xfrm>
          <a:off x="6989721" y="2565630"/>
          <a:ext cx="1495425" cy="338138"/>
        </p:xfrm>
        <a:graphic>
          <a:graphicData uri="http://schemas.openxmlformats.org/presentationml/2006/ole">
            <mc:AlternateContent xmlns:mc="http://schemas.openxmlformats.org/markup-compatibility/2006">
              <mc:Choice xmlns:v="urn:schemas-microsoft-com:vml" Requires="v">
                <p:oleObj name="Equation" r:id="rId27" imgW="787320" imgH="177480" progId="Equation.DSMT4">
                  <p:embed/>
                </p:oleObj>
              </mc:Choice>
              <mc:Fallback>
                <p:oleObj name="Equation" r:id="rId27" imgW="787320" imgH="177480" progId="Equation.DSMT4">
                  <p:embed/>
                  <p:pic>
                    <p:nvPicPr>
                      <p:cNvPr id="65" name="Object 64"/>
                      <p:cNvPicPr/>
                      <p:nvPr/>
                    </p:nvPicPr>
                    <p:blipFill>
                      <a:blip r:embed="rId28"/>
                      <a:stretch>
                        <a:fillRect/>
                      </a:stretch>
                    </p:blipFill>
                    <p:spPr>
                      <a:xfrm>
                        <a:off x="6989721" y="2565630"/>
                        <a:ext cx="1495425" cy="338138"/>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3304578232"/>
              </p:ext>
            </p:extLst>
          </p:nvPr>
        </p:nvGraphicFramePr>
        <p:xfrm>
          <a:off x="5739509" y="4310063"/>
          <a:ext cx="844550" cy="482600"/>
        </p:xfrm>
        <a:graphic>
          <a:graphicData uri="http://schemas.openxmlformats.org/presentationml/2006/ole">
            <mc:AlternateContent xmlns:mc="http://schemas.openxmlformats.org/markup-compatibility/2006">
              <mc:Choice xmlns:v="urn:schemas-microsoft-com:vml" Requires="v">
                <p:oleObj name="Equation" r:id="rId29" imgW="444240" imgH="253800" progId="Equation.DSMT4">
                  <p:embed/>
                </p:oleObj>
              </mc:Choice>
              <mc:Fallback>
                <p:oleObj name="Equation" r:id="rId29" imgW="444240" imgH="253800" progId="Equation.DSMT4">
                  <p:embed/>
                  <p:pic>
                    <p:nvPicPr>
                      <p:cNvPr id="67" name="Object 66"/>
                      <p:cNvPicPr/>
                      <p:nvPr/>
                    </p:nvPicPr>
                    <p:blipFill>
                      <a:blip r:embed="rId30"/>
                      <a:stretch>
                        <a:fillRect/>
                      </a:stretch>
                    </p:blipFill>
                    <p:spPr>
                      <a:xfrm>
                        <a:off x="5739509" y="4310063"/>
                        <a:ext cx="844550" cy="482600"/>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758921257"/>
              </p:ext>
            </p:extLst>
          </p:nvPr>
        </p:nvGraphicFramePr>
        <p:xfrm>
          <a:off x="2424113" y="4337050"/>
          <a:ext cx="989012" cy="482600"/>
        </p:xfrm>
        <a:graphic>
          <a:graphicData uri="http://schemas.openxmlformats.org/presentationml/2006/ole">
            <mc:AlternateContent xmlns:mc="http://schemas.openxmlformats.org/markup-compatibility/2006">
              <mc:Choice xmlns:v="urn:schemas-microsoft-com:vml" Requires="v">
                <p:oleObj name="Equation" r:id="rId31" imgW="520560" imgH="253800" progId="Equation.DSMT4">
                  <p:embed/>
                </p:oleObj>
              </mc:Choice>
              <mc:Fallback>
                <p:oleObj name="Equation" r:id="rId31" imgW="520560" imgH="253800" progId="Equation.DSMT4">
                  <p:embed/>
                  <p:pic>
                    <p:nvPicPr>
                      <p:cNvPr id="68" name="Object 67"/>
                      <p:cNvPicPr/>
                      <p:nvPr/>
                    </p:nvPicPr>
                    <p:blipFill>
                      <a:blip r:embed="rId32"/>
                      <a:stretch>
                        <a:fillRect/>
                      </a:stretch>
                    </p:blipFill>
                    <p:spPr>
                      <a:xfrm>
                        <a:off x="2424113" y="4337050"/>
                        <a:ext cx="989012" cy="482600"/>
                      </a:xfrm>
                      <a:prstGeom prst="rect">
                        <a:avLst/>
                      </a:prstGeom>
                    </p:spPr>
                  </p:pic>
                </p:oleObj>
              </mc:Fallback>
            </mc:AlternateContent>
          </a:graphicData>
        </a:graphic>
      </p:graphicFrame>
      <p:cxnSp>
        <p:nvCxnSpPr>
          <p:cNvPr id="69" name="Straight Connector 68"/>
          <p:cNvCxnSpPr/>
          <p:nvPr/>
        </p:nvCxnSpPr>
        <p:spPr>
          <a:xfrm flipH="1">
            <a:off x="1821813" y="3206452"/>
            <a:ext cx="4898033" cy="311222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65726" y="3210215"/>
            <a:ext cx="4174529" cy="264913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4173179858"/>
              </p:ext>
            </p:extLst>
          </p:nvPr>
        </p:nvGraphicFramePr>
        <p:xfrm>
          <a:off x="6971813" y="3722264"/>
          <a:ext cx="1109662" cy="338138"/>
        </p:xfrm>
        <a:graphic>
          <a:graphicData uri="http://schemas.openxmlformats.org/presentationml/2006/ole">
            <mc:AlternateContent xmlns:mc="http://schemas.openxmlformats.org/markup-compatibility/2006">
              <mc:Choice xmlns:v="urn:schemas-microsoft-com:vml" Requires="v">
                <p:oleObj name="Equation" r:id="rId33" imgW="583920" imgH="177480" progId="Equation.DSMT4">
                  <p:embed/>
                </p:oleObj>
              </mc:Choice>
              <mc:Fallback>
                <p:oleObj name="Equation" r:id="rId33" imgW="583920" imgH="177480" progId="Equation.DSMT4">
                  <p:embed/>
                  <p:pic>
                    <p:nvPicPr>
                      <p:cNvPr id="71" name="Object 70"/>
                      <p:cNvPicPr/>
                      <p:nvPr/>
                    </p:nvPicPr>
                    <p:blipFill>
                      <a:blip r:embed="rId34"/>
                      <a:stretch>
                        <a:fillRect/>
                      </a:stretch>
                    </p:blipFill>
                    <p:spPr>
                      <a:xfrm>
                        <a:off x="6971813" y="3722264"/>
                        <a:ext cx="1109662" cy="338138"/>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387292970"/>
              </p:ext>
            </p:extLst>
          </p:nvPr>
        </p:nvGraphicFramePr>
        <p:xfrm>
          <a:off x="7019131" y="2913399"/>
          <a:ext cx="2020888" cy="746125"/>
        </p:xfrm>
        <a:graphic>
          <a:graphicData uri="http://schemas.openxmlformats.org/presentationml/2006/ole">
            <mc:AlternateContent xmlns:mc="http://schemas.openxmlformats.org/markup-compatibility/2006">
              <mc:Choice xmlns:v="urn:schemas-microsoft-com:vml" Requires="v">
                <p:oleObj name="Equation" r:id="rId35" imgW="1066680" imgH="393480" progId="Equation.DSMT4">
                  <p:embed/>
                </p:oleObj>
              </mc:Choice>
              <mc:Fallback>
                <p:oleObj name="Equation" r:id="rId35" imgW="1066680" imgH="393480" progId="Equation.DSMT4">
                  <p:embed/>
                  <p:pic>
                    <p:nvPicPr>
                      <p:cNvPr id="72" name="Object 71"/>
                      <p:cNvPicPr/>
                      <p:nvPr/>
                    </p:nvPicPr>
                    <p:blipFill>
                      <a:blip r:embed="rId36"/>
                      <a:stretch>
                        <a:fillRect/>
                      </a:stretch>
                    </p:blipFill>
                    <p:spPr>
                      <a:xfrm>
                        <a:off x="7019131" y="2913399"/>
                        <a:ext cx="2020888" cy="746125"/>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3522330421"/>
              </p:ext>
            </p:extLst>
          </p:nvPr>
        </p:nvGraphicFramePr>
        <p:xfrm>
          <a:off x="7042785" y="4080364"/>
          <a:ext cx="2051050" cy="482600"/>
        </p:xfrm>
        <a:graphic>
          <a:graphicData uri="http://schemas.openxmlformats.org/presentationml/2006/ole">
            <mc:AlternateContent xmlns:mc="http://schemas.openxmlformats.org/markup-compatibility/2006">
              <mc:Choice xmlns:v="urn:schemas-microsoft-com:vml" Requires="v">
                <p:oleObj name="Equation" r:id="rId37" imgW="1079280" imgH="253800" progId="Equation.DSMT4">
                  <p:embed/>
                </p:oleObj>
              </mc:Choice>
              <mc:Fallback>
                <p:oleObj name="Equation" r:id="rId37" imgW="1079280" imgH="253800" progId="Equation.DSMT4">
                  <p:embed/>
                  <p:pic>
                    <p:nvPicPr>
                      <p:cNvPr id="73" name="Object 72"/>
                      <p:cNvPicPr/>
                      <p:nvPr/>
                    </p:nvPicPr>
                    <p:blipFill>
                      <a:blip r:embed="rId38"/>
                      <a:stretch>
                        <a:fillRect/>
                      </a:stretch>
                    </p:blipFill>
                    <p:spPr>
                      <a:xfrm>
                        <a:off x="7042785" y="4080364"/>
                        <a:ext cx="2051050" cy="482600"/>
                      </a:xfrm>
                      <a:prstGeom prst="rect">
                        <a:avLst/>
                      </a:prstGeom>
                    </p:spPr>
                  </p:pic>
                </p:oleObj>
              </mc:Fallback>
            </mc:AlternateContent>
          </a:graphicData>
        </a:graphic>
      </p:graphicFrame>
      <p:grpSp>
        <p:nvGrpSpPr>
          <p:cNvPr id="74" name="Group 73"/>
          <p:cNvGrpSpPr/>
          <p:nvPr/>
        </p:nvGrpSpPr>
        <p:grpSpPr>
          <a:xfrm>
            <a:off x="5670238" y="2565630"/>
            <a:ext cx="2142941" cy="3897800"/>
            <a:chOff x="6883399" y="1168401"/>
            <a:chExt cx="1462088" cy="3935412"/>
          </a:xfrm>
        </p:grpSpPr>
        <p:sp>
          <p:nvSpPr>
            <p:cNvPr id="75" name="Freeform 110"/>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6" name="Freeform 111"/>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7" name="Freeform 114"/>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8" name="Freeform 115"/>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79" name="Group 78"/>
          <p:cNvGrpSpPr/>
          <p:nvPr/>
        </p:nvGrpSpPr>
        <p:grpSpPr>
          <a:xfrm flipH="1">
            <a:off x="1466262" y="2550327"/>
            <a:ext cx="2142941" cy="3897800"/>
            <a:chOff x="6883399" y="1168401"/>
            <a:chExt cx="1462088" cy="3935412"/>
          </a:xfrm>
        </p:grpSpPr>
        <p:sp>
          <p:nvSpPr>
            <p:cNvPr id="80" name="Freeform 110"/>
            <p:cNvSpPr>
              <a:spLocks/>
            </p:cNvSpPr>
            <p:nvPr/>
          </p:nvSpPr>
          <p:spPr bwMode="auto">
            <a:xfrm>
              <a:off x="6883399" y="2820988"/>
              <a:ext cx="66675" cy="319088"/>
            </a:xfrm>
            <a:custGeom>
              <a:avLst/>
              <a:gdLst>
                <a:gd name="T0" fmla="*/ 12 w 12"/>
                <a:gd name="T1" fmla="*/ 0 h 58"/>
                <a:gd name="T2" fmla="*/ 10 w 12"/>
                <a:gd name="T3" fmla="*/ 5 h 58"/>
                <a:gd name="T4" fmla="*/ 8 w 12"/>
                <a:gd name="T5" fmla="*/ 11 h 58"/>
                <a:gd name="T6" fmla="*/ 6 w 12"/>
                <a:gd name="T7" fmla="*/ 17 h 58"/>
                <a:gd name="T8" fmla="*/ 4 w 12"/>
                <a:gd name="T9" fmla="*/ 24 h 58"/>
                <a:gd name="T10" fmla="*/ 2 w 12"/>
                <a:gd name="T11" fmla="*/ 33 h 58"/>
                <a:gd name="T12" fmla="*/ 1 w 12"/>
                <a:gd name="T13" fmla="*/ 39 h 58"/>
                <a:gd name="T14" fmla="*/ 0 w 12"/>
                <a:gd name="T15" fmla="*/ 48 h 58"/>
                <a:gd name="T16" fmla="*/ 0 w 12"/>
                <a:gd name="T17" fmla="*/ 53 h 58"/>
                <a:gd name="T18" fmla="*/ 0 w 12"/>
                <a:gd name="T19" fmla="*/ 54 h 58"/>
                <a:gd name="T20" fmla="*/ 0 w 12"/>
                <a:gd name="T21" fmla="*/ 56 h 58"/>
                <a:gd name="T22" fmla="*/ 0 w 12"/>
                <a:gd name="T23" fmla="*/ 57 h 58"/>
                <a:gd name="T24" fmla="*/ 0 w 1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0"/>
                  </a:moveTo>
                  <a:lnTo>
                    <a:pt x="10" y="5"/>
                  </a:lnTo>
                  <a:lnTo>
                    <a:pt x="8" y="11"/>
                  </a:lnTo>
                  <a:lnTo>
                    <a:pt x="6" y="17"/>
                  </a:lnTo>
                  <a:lnTo>
                    <a:pt x="4" y="24"/>
                  </a:lnTo>
                  <a:lnTo>
                    <a:pt x="2" y="33"/>
                  </a:lnTo>
                  <a:lnTo>
                    <a:pt x="1" y="39"/>
                  </a:lnTo>
                  <a:lnTo>
                    <a:pt x="0" y="48"/>
                  </a:lnTo>
                  <a:lnTo>
                    <a:pt x="0" y="53"/>
                  </a:lnTo>
                  <a:lnTo>
                    <a:pt x="0" y="54"/>
                  </a:lnTo>
                  <a:lnTo>
                    <a:pt x="0" y="56"/>
                  </a:lnTo>
                  <a:lnTo>
                    <a:pt x="0" y="57"/>
                  </a:lnTo>
                  <a:lnTo>
                    <a:pt x="0" y="58"/>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1" name="Freeform 111"/>
            <p:cNvSpPr>
              <a:spLocks/>
            </p:cNvSpPr>
            <p:nvPr/>
          </p:nvSpPr>
          <p:spPr bwMode="auto">
            <a:xfrm>
              <a:off x="6950074" y="1168401"/>
              <a:ext cx="1395413" cy="1652588"/>
            </a:xfrm>
            <a:custGeom>
              <a:avLst/>
              <a:gdLst>
                <a:gd name="T0" fmla="*/ 4 w 254"/>
                <a:gd name="T1" fmla="*/ 291 h 300"/>
                <a:gd name="T2" fmla="*/ 10 w 254"/>
                <a:gd name="T3" fmla="*/ 279 h 300"/>
                <a:gd name="T4" fmla="*/ 16 w 254"/>
                <a:gd name="T5" fmla="*/ 269 h 300"/>
                <a:gd name="T6" fmla="*/ 22 w 254"/>
                <a:gd name="T7" fmla="*/ 259 h 300"/>
                <a:gd name="T8" fmla="*/ 28 w 254"/>
                <a:gd name="T9" fmla="*/ 249 h 300"/>
                <a:gd name="T10" fmla="*/ 34 w 254"/>
                <a:gd name="T11" fmla="*/ 241 h 300"/>
                <a:gd name="T12" fmla="*/ 40 w 254"/>
                <a:gd name="T13" fmla="*/ 232 h 300"/>
                <a:gd name="T14" fmla="*/ 46 w 254"/>
                <a:gd name="T15" fmla="*/ 224 h 300"/>
                <a:gd name="T16" fmla="*/ 52 w 254"/>
                <a:gd name="T17" fmla="*/ 216 h 300"/>
                <a:gd name="T18" fmla="*/ 58 w 254"/>
                <a:gd name="T19" fmla="*/ 209 h 300"/>
                <a:gd name="T20" fmla="*/ 64 w 254"/>
                <a:gd name="T21" fmla="*/ 201 h 300"/>
                <a:gd name="T22" fmla="*/ 70 w 254"/>
                <a:gd name="T23" fmla="*/ 194 h 300"/>
                <a:gd name="T24" fmla="*/ 76 w 254"/>
                <a:gd name="T25" fmla="*/ 187 h 300"/>
                <a:gd name="T26" fmla="*/ 82 w 254"/>
                <a:gd name="T27" fmla="*/ 180 h 300"/>
                <a:gd name="T28" fmla="*/ 88 w 254"/>
                <a:gd name="T29" fmla="*/ 173 h 300"/>
                <a:gd name="T30" fmla="*/ 94 w 254"/>
                <a:gd name="T31" fmla="*/ 166 h 300"/>
                <a:gd name="T32" fmla="*/ 100 w 254"/>
                <a:gd name="T33" fmla="*/ 159 h 300"/>
                <a:gd name="T34" fmla="*/ 106 w 254"/>
                <a:gd name="T35" fmla="*/ 152 h 300"/>
                <a:gd name="T36" fmla="*/ 112 w 254"/>
                <a:gd name="T37" fmla="*/ 146 h 300"/>
                <a:gd name="T38" fmla="*/ 118 w 254"/>
                <a:gd name="T39" fmla="*/ 139 h 300"/>
                <a:gd name="T40" fmla="*/ 124 w 254"/>
                <a:gd name="T41" fmla="*/ 133 h 300"/>
                <a:gd name="T42" fmla="*/ 130 w 254"/>
                <a:gd name="T43" fmla="*/ 126 h 300"/>
                <a:gd name="T44" fmla="*/ 136 w 254"/>
                <a:gd name="T45" fmla="*/ 120 h 300"/>
                <a:gd name="T46" fmla="*/ 142 w 254"/>
                <a:gd name="T47" fmla="*/ 114 h 300"/>
                <a:gd name="T48" fmla="*/ 148 w 254"/>
                <a:gd name="T49" fmla="*/ 107 h 300"/>
                <a:gd name="T50" fmla="*/ 154 w 254"/>
                <a:gd name="T51" fmla="*/ 101 h 300"/>
                <a:gd name="T52" fmla="*/ 160 w 254"/>
                <a:gd name="T53" fmla="*/ 95 h 300"/>
                <a:gd name="T54" fmla="*/ 166 w 254"/>
                <a:gd name="T55" fmla="*/ 88 h 300"/>
                <a:gd name="T56" fmla="*/ 172 w 254"/>
                <a:gd name="T57" fmla="*/ 82 h 300"/>
                <a:gd name="T58" fmla="*/ 178 w 254"/>
                <a:gd name="T59" fmla="*/ 76 h 300"/>
                <a:gd name="T60" fmla="*/ 184 w 254"/>
                <a:gd name="T61" fmla="*/ 70 h 300"/>
                <a:gd name="T62" fmla="*/ 190 w 254"/>
                <a:gd name="T63" fmla="*/ 64 h 300"/>
                <a:gd name="T64" fmla="*/ 196 w 254"/>
                <a:gd name="T65" fmla="*/ 58 h 300"/>
                <a:gd name="T66" fmla="*/ 202 w 254"/>
                <a:gd name="T67" fmla="*/ 52 h 300"/>
                <a:gd name="T68" fmla="*/ 208 w 254"/>
                <a:gd name="T69" fmla="*/ 46 h 300"/>
                <a:gd name="T70" fmla="*/ 214 w 254"/>
                <a:gd name="T71" fmla="*/ 40 h 300"/>
                <a:gd name="T72" fmla="*/ 220 w 254"/>
                <a:gd name="T73" fmla="*/ 34 h 300"/>
                <a:gd name="T74" fmla="*/ 226 w 254"/>
                <a:gd name="T75" fmla="*/ 28 h 300"/>
                <a:gd name="T76" fmla="*/ 232 w 254"/>
                <a:gd name="T77" fmla="*/ 22 h 300"/>
                <a:gd name="T78" fmla="*/ 238 w 254"/>
                <a:gd name="T79" fmla="*/ 16 h 300"/>
                <a:gd name="T80" fmla="*/ 244 w 254"/>
                <a:gd name="T81" fmla="*/ 10 h 300"/>
                <a:gd name="T82" fmla="*/ 250 w 254"/>
                <a:gd name="T83" fmla="*/ 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300">
                  <a:moveTo>
                    <a:pt x="0" y="300"/>
                  </a:moveTo>
                  <a:lnTo>
                    <a:pt x="2" y="296"/>
                  </a:lnTo>
                  <a:lnTo>
                    <a:pt x="4" y="291"/>
                  </a:lnTo>
                  <a:lnTo>
                    <a:pt x="6" y="287"/>
                  </a:lnTo>
                  <a:lnTo>
                    <a:pt x="8" y="283"/>
                  </a:lnTo>
                  <a:lnTo>
                    <a:pt x="10" y="279"/>
                  </a:lnTo>
                  <a:lnTo>
                    <a:pt x="12" y="276"/>
                  </a:lnTo>
                  <a:lnTo>
                    <a:pt x="14" y="272"/>
                  </a:lnTo>
                  <a:lnTo>
                    <a:pt x="16" y="269"/>
                  </a:lnTo>
                  <a:lnTo>
                    <a:pt x="18" y="265"/>
                  </a:lnTo>
                  <a:lnTo>
                    <a:pt x="20" y="262"/>
                  </a:lnTo>
                  <a:lnTo>
                    <a:pt x="22" y="259"/>
                  </a:lnTo>
                  <a:lnTo>
                    <a:pt x="24" y="256"/>
                  </a:lnTo>
                  <a:lnTo>
                    <a:pt x="26" y="253"/>
                  </a:lnTo>
                  <a:lnTo>
                    <a:pt x="28" y="249"/>
                  </a:lnTo>
                  <a:lnTo>
                    <a:pt x="30" y="247"/>
                  </a:lnTo>
                  <a:lnTo>
                    <a:pt x="32" y="244"/>
                  </a:lnTo>
                  <a:lnTo>
                    <a:pt x="34" y="241"/>
                  </a:lnTo>
                  <a:lnTo>
                    <a:pt x="36" y="238"/>
                  </a:lnTo>
                  <a:lnTo>
                    <a:pt x="38" y="235"/>
                  </a:lnTo>
                  <a:lnTo>
                    <a:pt x="40" y="232"/>
                  </a:lnTo>
                  <a:lnTo>
                    <a:pt x="42" y="230"/>
                  </a:lnTo>
                  <a:lnTo>
                    <a:pt x="44" y="227"/>
                  </a:lnTo>
                  <a:lnTo>
                    <a:pt x="46" y="224"/>
                  </a:lnTo>
                  <a:lnTo>
                    <a:pt x="48" y="222"/>
                  </a:lnTo>
                  <a:lnTo>
                    <a:pt x="50" y="219"/>
                  </a:lnTo>
                  <a:lnTo>
                    <a:pt x="52" y="216"/>
                  </a:lnTo>
                  <a:lnTo>
                    <a:pt x="54" y="214"/>
                  </a:lnTo>
                  <a:lnTo>
                    <a:pt x="56" y="211"/>
                  </a:lnTo>
                  <a:lnTo>
                    <a:pt x="58" y="209"/>
                  </a:lnTo>
                  <a:lnTo>
                    <a:pt x="60" y="206"/>
                  </a:lnTo>
                  <a:lnTo>
                    <a:pt x="62" y="204"/>
                  </a:lnTo>
                  <a:lnTo>
                    <a:pt x="64" y="201"/>
                  </a:lnTo>
                  <a:lnTo>
                    <a:pt x="66" y="199"/>
                  </a:lnTo>
                  <a:lnTo>
                    <a:pt x="68" y="196"/>
                  </a:lnTo>
                  <a:lnTo>
                    <a:pt x="70" y="194"/>
                  </a:lnTo>
                  <a:lnTo>
                    <a:pt x="72" y="192"/>
                  </a:lnTo>
                  <a:lnTo>
                    <a:pt x="74" y="189"/>
                  </a:lnTo>
                  <a:lnTo>
                    <a:pt x="76" y="187"/>
                  </a:lnTo>
                  <a:lnTo>
                    <a:pt x="78" y="184"/>
                  </a:lnTo>
                  <a:lnTo>
                    <a:pt x="80" y="182"/>
                  </a:lnTo>
                  <a:lnTo>
                    <a:pt x="82" y="180"/>
                  </a:lnTo>
                  <a:lnTo>
                    <a:pt x="84" y="177"/>
                  </a:lnTo>
                  <a:lnTo>
                    <a:pt x="86" y="175"/>
                  </a:lnTo>
                  <a:lnTo>
                    <a:pt x="88" y="173"/>
                  </a:lnTo>
                  <a:lnTo>
                    <a:pt x="90" y="170"/>
                  </a:lnTo>
                  <a:lnTo>
                    <a:pt x="92" y="168"/>
                  </a:lnTo>
                  <a:lnTo>
                    <a:pt x="94" y="166"/>
                  </a:lnTo>
                  <a:lnTo>
                    <a:pt x="96" y="164"/>
                  </a:lnTo>
                  <a:lnTo>
                    <a:pt x="98" y="161"/>
                  </a:lnTo>
                  <a:lnTo>
                    <a:pt x="100" y="159"/>
                  </a:lnTo>
                  <a:lnTo>
                    <a:pt x="102" y="157"/>
                  </a:lnTo>
                  <a:lnTo>
                    <a:pt x="104" y="155"/>
                  </a:lnTo>
                  <a:lnTo>
                    <a:pt x="106" y="152"/>
                  </a:lnTo>
                  <a:lnTo>
                    <a:pt x="108" y="150"/>
                  </a:lnTo>
                  <a:lnTo>
                    <a:pt x="110" y="148"/>
                  </a:lnTo>
                  <a:lnTo>
                    <a:pt x="112" y="146"/>
                  </a:lnTo>
                  <a:lnTo>
                    <a:pt x="114" y="144"/>
                  </a:lnTo>
                  <a:lnTo>
                    <a:pt x="116" y="141"/>
                  </a:lnTo>
                  <a:lnTo>
                    <a:pt x="118" y="139"/>
                  </a:lnTo>
                  <a:lnTo>
                    <a:pt x="120" y="137"/>
                  </a:lnTo>
                  <a:lnTo>
                    <a:pt x="122" y="135"/>
                  </a:lnTo>
                  <a:lnTo>
                    <a:pt x="124" y="133"/>
                  </a:lnTo>
                  <a:lnTo>
                    <a:pt x="126" y="131"/>
                  </a:lnTo>
                  <a:lnTo>
                    <a:pt x="128" y="128"/>
                  </a:lnTo>
                  <a:lnTo>
                    <a:pt x="130" y="126"/>
                  </a:lnTo>
                  <a:lnTo>
                    <a:pt x="132" y="124"/>
                  </a:lnTo>
                  <a:lnTo>
                    <a:pt x="134" y="122"/>
                  </a:lnTo>
                  <a:lnTo>
                    <a:pt x="136" y="120"/>
                  </a:lnTo>
                  <a:lnTo>
                    <a:pt x="138" y="118"/>
                  </a:lnTo>
                  <a:lnTo>
                    <a:pt x="140" y="116"/>
                  </a:lnTo>
                  <a:lnTo>
                    <a:pt x="142" y="114"/>
                  </a:lnTo>
                  <a:lnTo>
                    <a:pt x="144" y="111"/>
                  </a:lnTo>
                  <a:lnTo>
                    <a:pt x="146" y="109"/>
                  </a:lnTo>
                  <a:lnTo>
                    <a:pt x="148" y="107"/>
                  </a:lnTo>
                  <a:lnTo>
                    <a:pt x="150" y="105"/>
                  </a:lnTo>
                  <a:lnTo>
                    <a:pt x="152" y="103"/>
                  </a:lnTo>
                  <a:lnTo>
                    <a:pt x="154" y="101"/>
                  </a:lnTo>
                  <a:lnTo>
                    <a:pt x="156" y="99"/>
                  </a:lnTo>
                  <a:lnTo>
                    <a:pt x="158" y="97"/>
                  </a:lnTo>
                  <a:lnTo>
                    <a:pt x="160" y="95"/>
                  </a:lnTo>
                  <a:lnTo>
                    <a:pt x="162" y="93"/>
                  </a:lnTo>
                  <a:lnTo>
                    <a:pt x="164" y="91"/>
                  </a:lnTo>
                  <a:lnTo>
                    <a:pt x="166" y="88"/>
                  </a:lnTo>
                  <a:lnTo>
                    <a:pt x="168" y="86"/>
                  </a:lnTo>
                  <a:lnTo>
                    <a:pt x="170" y="84"/>
                  </a:lnTo>
                  <a:lnTo>
                    <a:pt x="172" y="82"/>
                  </a:lnTo>
                  <a:lnTo>
                    <a:pt x="174" y="80"/>
                  </a:lnTo>
                  <a:lnTo>
                    <a:pt x="176" y="78"/>
                  </a:lnTo>
                  <a:lnTo>
                    <a:pt x="178" y="76"/>
                  </a:lnTo>
                  <a:lnTo>
                    <a:pt x="180" y="74"/>
                  </a:lnTo>
                  <a:lnTo>
                    <a:pt x="182" y="72"/>
                  </a:lnTo>
                  <a:lnTo>
                    <a:pt x="184" y="70"/>
                  </a:lnTo>
                  <a:lnTo>
                    <a:pt x="186" y="68"/>
                  </a:lnTo>
                  <a:lnTo>
                    <a:pt x="188" y="66"/>
                  </a:lnTo>
                  <a:lnTo>
                    <a:pt x="190" y="64"/>
                  </a:lnTo>
                  <a:lnTo>
                    <a:pt x="192" y="62"/>
                  </a:lnTo>
                  <a:lnTo>
                    <a:pt x="194" y="60"/>
                  </a:lnTo>
                  <a:lnTo>
                    <a:pt x="196" y="58"/>
                  </a:lnTo>
                  <a:lnTo>
                    <a:pt x="198" y="56"/>
                  </a:lnTo>
                  <a:lnTo>
                    <a:pt x="200" y="54"/>
                  </a:lnTo>
                  <a:lnTo>
                    <a:pt x="202" y="52"/>
                  </a:lnTo>
                  <a:lnTo>
                    <a:pt x="204" y="50"/>
                  </a:lnTo>
                  <a:lnTo>
                    <a:pt x="206" y="48"/>
                  </a:lnTo>
                  <a:lnTo>
                    <a:pt x="208" y="46"/>
                  </a:lnTo>
                  <a:lnTo>
                    <a:pt x="210" y="44"/>
                  </a:lnTo>
                  <a:lnTo>
                    <a:pt x="212" y="42"/>
                  </a:lnTo>
                  <a:lnTo>
                    <a:pt x="214" y="40"/>
                  </a:lnTo>
                  <a:lnTo>
                    <a:pt x="216" y="38"/>
                  </a:lnTo>
                  <a:lnTo>
                    <a:pt x="218" y="36"/>
                  </a:lnTo>
                  <a:lnTo>
                    <a:pt x="220" y="34"/>
                  </a:lnTo>
                  <a:lnTo>
                    <a:pt x="222" y="32"/>
                  </a:lnTo>
                  <a:lnTo>
                    <a:pt x="224" y="30"/>
                  </a:lnTo>
                  <a:lnTo>
                    <a:pt x="226" y="28"/>
                  </a:lnTo>
                  <a:lnTo>
                    <a:pt x="228" y="26"/>
                  </a:lnTo>
                  <a:lnTo>
                    <a:pt x="230" y="24"/>
                  </a:lnTo>
                  <a:lnTo>
                    <a:pt x="232" y="22"/>
                  </a:lnTo>
                  <a:lnTo>
                    <a:pt x="234" y="20"/>
                  </a:lnTo>
                  <a:lnTo>
                    <a:pt x="236" y="18"/>
                  </a:lnTo>
                  <a:lnTo>
                    <a:pt x="238" y="16"/>
                  </a:lnTo>
                  <a:lnTo>
                    <a:pt x="240" y="14"/>
                  </a:lnTo>
                  <a:lnTo>
                    <a:pt x="242" y="12"/>
                  </a:lnTo>
                  <a:lnTo>
                    <a:pt x="244" y="10"/>
                  </a:lnTo>
                  <a:lnTo>
                    <a:pt x="246" y="8"/>
                  </a:lnTo>
                  <a:lnTo>
                    <a:pt x="248" y="6"/>
                  </a:lnTo>
                  <a:lnTo>
                    <a:pt x="250" y="4"/>
                  </a:lnTo>
                  <a:lnTo>
                    <a:pt x="252" y="2"/>
                  </a:lnTo>
                  <a:lnTo>
                    <a:pt x="254"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2" name="Freeform 114"/>
            <p:cNvSpPr>
              <a:spLocks/>
            </p:cNvSpPr>
            <p:nvPr/>
          </p:nvSpPr>
          <p:spPr bwMode="auto">
            <a:xfrm>
              <a:off x="6883399" y="3140076"/>
              <a:ext cx="66675" cy="319088"/>
            </a:xfrm>
            <a:custGeom>
              <a:avLst/>
              <a:gdLst>
                <a:gd name="T0" fmla="*/ 12 w 12"/>
                <a:gd name="T1" fmla="*/ 58 h 58"/>
                <a:gd name="T2" fmla="*/ 10 w 12"/>
                <a:gd name="T3" fmla="*/ 53 h 58"/>
                <a:gd name="T4" fmla="*/ 8 w 12"/>
                <a:gd name="T5" fmla="*/ 47 h 58"/>
                <a:gd name="T6" fmla="*/ 6 w 12"/>
                <a:gd name="T7" fmla="*/ 41 h 58"/>
                <a:gd name="T8" fmla="*/ 4 w 12"/>
                <a:gd name="T9" fmla="*/ 34 h 58"/>
                <a:gd name="T10" fmla="*/ 2 w 12"/>
                <a:gd name="T11" fmla="*/ 25 h 58"/>
                <a:gd name="T12" fmla="*/ 1 w 12"/>
                <a:gd name="T13" fmla="*/ 19 h 58"/>
                <a:gd name="T14" fmla="*/ 0 w 12"/>
                <a:gd name="T15" fmla="*/ 10 h 58"/>
                <a:gd name="T16" fmla="*/ 0 w 12"/>
                <a:gd name="T17" fmla="*/ 5 h 58"/>
                <a:gd name="T18" fmla="*/ 0 w 12"/>
                <a:gd name="T19" fmla="*/ 4 h 58"/>
                <a:gd name="T20" fmla="*/ 0 w 12"/>
                <a:gd name="T21" fmla="*/ 2 h 58"/>
                <a:gd name="T22" fmla="*/ 0 w 12"/>
                <a:gd name="T23" fmla="*/ 1 h 58"/>
                <a:gd name="T24" fmla="*/ 0 w 12"/>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8">
                  <a:moveTo>
                    <a:pt x="12" y="58"/>
                  </a:moveTo>
                  <a:lnTo>
                    <a:pt x="10" y="53"/>
                  </a:lnTo>
                  <a:lnTo>
                    <a:pt x="8" y="47"/>
                  </a:lnTo>
                  <a:lnTo>
                    <a:pt x="6" y="41"/>
                  </a:lnTo>
                  <a:lnTo>
                    <a:pt x="4" y="34"/>
                  </a:lnTo>
                  <a:lnTo>
                    <a:pt x="2" y="25"/>
                  </a:lnTo>
                  <a:lnTo>
                    <a:pt x="1" y="19"/>
                  </a:lnTo>
                  <a:lnTo>
                    <a:pt x="0" y="10"/>
                  </a:lnTo>
                  <a:lnTo>
                    <a:pt x="0" y="5"/>
                  </a:lnTo>
                  <a:lnTo>
                    <a:pt x="0" y="4"/>
                  </a:lnTo>
                  <a:lnTo>
                    <a:pt x="0" y="2"/>
                  </a:lnTo>
                  <a:lnTo>
                    <a:pt x="0" y="1"/>
                  </a:lnTo>
                  <a:lnTo>
                    <a:pt x="0" y="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3" name="Freeform 115"/>
            <p:cNvSpPr>
              <a:spLocks/>
            </p:cNvSpPr>
            <p:nvPr/>
          </p:nvSpPr>
          <p:spPr bwMode="auto">
            <a:xfrm>
              <a:off x="6950074" y="3459163"/>
              <a:ext cx="1395413" cy="1644650"/>
            </a:xfrm>
            <a:custGeom>
              <a:avLst/>
              <a:gdLst>
                <a:gd name="T0" fmla="*/ 4 w 254"/>
                <a:gd name="T1" fmla="*/ 9 h 299"/>
                <a:gd name="T2" fmla="*/ 10 w 254"/>
                <a:gd name="T3" fmla="*/ 21 h 299"/>
                <a:gd name="T4" fmla="*/ 16 w 254"/>
                <a:gd name="T5" fmla="*/ 31 h 299"/>
                <a:gd name="T6" fmla="*/ 22 w 254"/>
                <a:gd name="T7" fmla="*/ 41 h 299"/>
                <a:gd name="T8" fmla="*/ 28 w 254"/>
                <a:gd name="T9" fmla="*/ 51 h 299"/>
                <a:gd name="T10" fmla="*/ 34 w 254"/>
                <a:gd name="T11" fmla="*/ 59 h 299"/>
                <a:gd name="T12" fmla="*/ 40 w 254"/>
                <a:gd name="T13" fmla="*/ 68 h 299"/>
                <a:gd name="T14" fmla="*/ 46 w 254"/>
                <a:gd name="T15" fmla="*/ 76 h 299"/>
                <a:gd name="T16" fmla="*/ 52 w 254"/>
                <a:gd name="T17" fmla="*/ 84 h 299"/>
                <a:gd name="T18" fmla="*/ 58 w 254"/>
                <a:gd name="T19" fmla="*/ 91 h 299"/>
                <a:gd name="T20" fmla="*/ 64 w 254"/>
                <a:gd name="T21" fmla="*/ 99 h 299"/>
                <a:gd name="T22" fmla="*/ 70 w 254"/>
                <a:gd name="T23" fmla="*/ 106 h 299"/>
                <a:gd name="T24" fmla="*/ 76 w 254"/>
                <a:gd name="T25" fmla="*/ 113 h 299"/>
                <a:gd name="T26" fmla="*/ 82 w 254"/>
                <a:gd name="T27" fmla="*/ 120 h 299"/>
                <a:gd name="T28" fmla="*/ 88 w 254"/>
                <a:gd name="T29" fmla="*/ 127 h 299"/>
                <a:gd name="T30" fmla="*/ 94 w 254"/>
                <a:gd name="T31" fmla="*/ 134 h 299"/>
                <a:gd name="T32" fmla="*/ 100 w 254"/>
                <a:gd name="T33" fmla="*/ 141 h 299"/>
                <a:gd name="T34" fmla="*/ 106 w 254"/>
                <a:gd name="T35" fmla="*/ 148 h 299"/>
                <a:gd name="T36" fmla="*/ 112 w 254"/>
                <a:gd name="T37" fmla="*/ 154 h 299"/>
                <a:gd name="T38" fmla="*/ 118 w 254"/>
                <a:gd name="T39" fmla="*/ 161 h 299"/>
                <a:gd name="T40" fmla="*/ 124 w 254"/>
                <a:gd name="T41" fmla="*/ 167 h 299"/>
                <a:gd name="T42" fmla="*/ 130 w 254"/>
                <a:gd name="T43" fmla="*/ 174 h 299"/>
                <a:gd name="T44" fmla="*/ 136 w 254"/>
                <a:gd name="T45" fmla="*/ 180 h 299"/>
                <a:gd name="T46" fmla="*/ 142 w 254"/>
                <a:gd name="T47" fmla="*/ 186 h 299"/>
                <a:gd name="T48" fmla="*/ 148 w 254"/>
                <a:gd name="T49" fmla="*/ 193 h 299"/>
                <a:gd name="T50" fmla="*/ 154 w 254"/>
                <a:gd name="T51" fmla="*/ 199 h 299"/>
                <a:gd name="T52" fmla="*/ 160 w 254"/>
                <a:gd name="T53" fmla="*/ 205 h 299"/>
                <a:gd name="T54" fmla="*/ 166 w 254"/>
                <a:gd name="T55" fmla="*/ 212 h 299"/>
                <a:gd name="T56" fmla="*/ 172 w 254"/>
                <a:gd name="T57" fmla="*/ 218 h 299"/>
                <a:gd name="T58" fmla="*/ 178 w 254"/>
                <a:gd name="T59" fmla="*/ 224 h 299"/>
                <a:gd name="T60" fmla="*/ 184 w 254"/>
                <a:gd name="T61" fmla="*/ 230 h 299"/>
                <a:gd name="T62" fmla="*/ 190 w 254"/>
                <a:gd name="T63" fmla="*/ 236 h 299"/>
                <a:gd name="T64" fmla="*/ 196 w 254"/>
                <a:gd name="T65" fmla="*/ 242 h 299"/>
                <a:gd name="T66" fmla="*/ 202 w 254"/>
                <a:gd name="T67" fmla="*/ 248 h 299"/>
                <a:gd name="T68" fmla="*/ 208 w 254"/>
                <a:gd name="T69" fmla="*/ 254 h 299"/>
                <a:gd name="T70" fmla="*/ 214 w 254"/>
                <a:gd name="T71" fmla="*/ 260 h 299"/>
                <a:gd name="T72" fmla="*/ 220 w 254"/>
                <a:gd name="T73" fmla="*/ 266 h 299"/>
                <a:gd name="T74" fmla="*/ 226 w 254"/>
                <a:gd name="T75" fmla="*/ 272 h 299"/>
                <a:gd name="T76" fmla="*/ 232 w 254"/>
                <a:gd name="T77" fmla="*/ 278 h 299"/>
                <a:gd name="T78" fmla="*/ 238 w 254"/>
                <a:gd name="T79" fmla="*/ 284 h 299"/>
                <a:gd name="T80" fmla="*/ 244 w 254"/>
                <a:gd name="T81" fmla="*/ 290 h 299"/>
                <a:gd name="T82" fmla="*/ 250 w 254"/>
                <a:gd name="T83"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99">
                  <a:moveTo>
                    <a:pt x="0" y="0"/>
                  </a:moveTo>
                  <a:lnTo>
                    <a:pt x="2" y="4"/>
                  </a:lnTo>
                  <a:lnTo>
                    <a:pt x="4" y="9"/>
                  </a:lnTo>
                  <a:lnTo>
                    <a:pt x="6" y="13"/>
                  </a:lnTo>
                  <a:lnTo>
                    <a:pt x="8" y="17"/>
                  </a:lnTo>
                  <a:lnTo>
                    <a:pt x="10" y="21"/>
                  </a:lnTo>
                  <a:lnTo>
                    <a:pt x="12" y="24"/>
                  </a:lnTo>
                  <a:lnTo>
                    <a:pt x="14" y="28"/>
                  </a:lnTo>
                  <a:lnTo>
                    <a:pt x="16" y="31"/>
                  </a:lnTo>
                  <a:lnTo>
                    <a:pt x="18" y="35"/>
                  </a:lnTo>
                  <a:lnTo>
                    <a:pt x="20" y="38"/>
                  </a:lnTo>
                  <a:lnTo>
                    <a:pt x="22" y="41"/>
                  </a:lnTo>
                  <a:lnTo>
                    <a:pt x="24" y="44"/>
                  </a:lnTo>
                  <a:lnTo>
                    <a:pt x="26" y="47"/>
                  </a:lnTo>
                  <a:lnTo>
                    <a:pt x="28" y="51"/>
                  </a:lnTo>
                  <a:lnTo>
                    <a:pt x="30" y="53"/>
                  </a:lnTo>
                  <a:lnTo>
                    <a:pt x="32" y="56"/>
                  </a:lnTo>
                  <a:lnTo>
                    <a:pt x="34" y="59"/>
                  </a:lnTo>
                  <a:lnTo>
                    <a:pt x="36" y="62"/>
                  </a:lnTo>
                  <a:lnTo>
                    <a:pt x="38" y="65"/>
                  </a:lnTo>
                  <a:lnTo>
                    <a:pt x="40" y="68"/>
                  </a:lnTo>
                  <a:lnTo>
                    <a:pt x="42" y="70"/>
                  </a:lnTo>
                  <a:lnTo>
                    <a:pt x="44" y="73"/>
                  </a:lnTo>
                  <a:lnTo>
                    <a:pt x="46" y="76"/>
                  </a:lnTo>
                  <a:lnTo>
                    <a:pt x="48" y="78"/>
                  </a:lnTo>
                  <a:lnTo>
                    <a:pt x="50" y="81"/>
                  </a:lnTo>
                  <a:lnTo>
                    <a:pt x="52" y="84"/>
                  </a:lnTo>
                  <a:lnTo>
                    <a:pt x="54" y="86"/>
                  </a:lnTo>
                  <a:lnTo>
                    <a:pt x="56" y="89"/>
                  </a:lnTo>
                  <a:lnTo>
                    <a:pt x="58" y="91"/>
                  </a:lnTo>
                  <a:lnTo>
                    <a:pt x="60" y="94"/>
                  </a:lnTo>
                  <a:lnTo>
                    <a:pt x="62" y="96"/>
                  </a:lnTo>
                  <a:lnTo>
                    <a:pt x="64" y="99"/>
                  </a:lnTo>
                  <a:lnTo>
                    <a:pt x="66" y="101"/>
                  </a:lnTo>
                  <a:lnTo>
                    <a:pt x="68" y="104"/>
                  </a:lnTo>
                  <a:lnTo>
                    <a:pt x="70" y="106"/>
                  </a:lnTo>
                  <a:lnTo>
                    <a:pt x="72" y="108"/>
                  </a:lnTo>
                  <a:lnTo>
                    <a:pt x="74" y="111"/>
                  </a:lnTo>
                  <a:lnTo>
                    <a:pt x="76" y="113"/>
                  </a:lnTo>
                  <a:lnTo>
                    <a:pt x="78" y="116"/>
                  </a:lnTo>
                  <a:lnTo>
                    <a:pt x="80" y="118"/>
                  </a:lnTo>
                  <a:lnTo>
                    <a:pt x="82" y="120"/>
                  </a:lnTo>
                  <a:lnTo>
                    <a:pt x="84" y="123"/>
                  </a:lnTo>
                  <a:lnTo>
                    <a:pt x="86" y="125"/>
                  </a:lnTo>
                  <a:lnTo>
                    <a:pt x="88" y="127"/>
                  </a:lnTo>
                  <a:lnTo>
                    <a:pt x="90" y="130"/>
                  </a:lnTo>
                  <a:lnTo>
                    <a:pt x="92" y="132"/>
                  </a:lnTo>
                  <a:lnTo>
                    <a:pt x="94" y="134"/>
                  </a:lnTo>
                  <a:lnTo>
                    <a:pt x="96" y="136"/>
                  </a:lnTo>
                  <a:lnTo>
                    <a:pt x="98" y="139"/>
                  </a:lnTo>
                  <a:lnTo>
                    <a:pt x="100" y="141"/>
                  </a:lnTo>
                  <a:lnTo>
                    <a:pt x="102" y="143"/>
                  </a:lnTo>
                  <a:lnTo>
                    <a:pt x="104" y="145"/>
                  </a:lnTo>
                  <a:lnTo>
                    <a:pt x="106" y="148"/>
                  </a:lnTo>
                  <a:lnTo>
                    <a:pt x="108" y="150"/>
                  </a:lnTo>
                  <a:lnTo>
                    <a:pt x="110" y="152"/>
                  </a:lnTo>
                  <a:lnTo>
                    <a:pt x="112" y="154"/>
                  </a:lnTo>
                  <a:lnTo>
                    <a:pt x="114" y="156"/>
                  </a:lnTo>
                  <a:lnTo>
                    <a:pt x="116" y="159"/>
                  </a:lnTo>
                  <a:lnTo>
                    <a:pt x="118" y="161"/>
                  </a:lnTo>
                  <a:lnTo>
                    <a:pt x="120" y="163"/>
                  </a:lnTo>
                  <a:lnTo>
                    <a:pt x="122" y="165"/>
                  </a:lnTo>
                  <a:lnTo>
                    <a:pt x="124" y="167"/>
                  </a:lnTo>
                  <a:lnTo>
                    <a:pt x="126" y="169"/>
                  </a:lnTo>
                  <a:lnTo>
                    <a:pt x="128" y="172"/>
                  </a:lnTo>
                  <a:lnTo>
                    <a:pt x="130" y="174"/>
                  </a:lnTo>
                  <a:lnTo>
                    <a:pt x="132" y="176"/>
                  </a:lnTo>
                  <a:lnTo>
                    <a:pt x="134" y="178"/>
                  </a:lnTo>
                  <a:lnTo>
                    <a:pt x="136" y="180"/>
                  </a:lnTo>
                  <a:lnTo>
                    <a:pt x="138" y="182"/>
                  </a:lnTo>
                  <a:lnTo>
                    <a:pt x="140" y="184"/>
                  </a:lnTo>
                  <a:lnTo>
                    <a:pt x="142" y="186"/>
                  </a:lnTo>
                  <a:lnTo>
                    <a:pt x="144" y="189"/>
                  </a:lnTo>
                  <a:lnTo>
                    <a:pt x="146" y="191"/>
                  </a:lnTo>
                  <a:lnTo>
                    <a:pt x="148" y="193"/>
                  </a:lnTo>
                  <a:lnTo>
                    <a:pt x="150" y="195"/>
                  </a:lnTo>
                  <a:lnTo>
                    <a:pt x="152" y="197"/>
                  </a:lnTo>
                  <a:lnTo>
                    <a:pt x="154" y="199"/>
                  </a:lnTo>
                  <a:lnTo>
                    <a:pt x="156" y="201"/>
                  </a:lnTo>
                  <a:lnTo>
                    <a:pt x="158" y="203"/>
                  </a:lnTo>
                  <a:lnTo>
                    <a:pt x="160" y="205"/>
                  </a:lnTo>
                  <a:lnTo>
                    <a:pt x="162" y="207"/>
                  </a:lnTo>
                  <a:lnTo>
                    <a:pt x="164" y="209"/>
                  </a:lnTo>
                  <a:lnTo>
                    <a:pt x="166" y="212"/>
                  </a:lnTo>
                  <a:lnTo>
                    <a:pt x="168" y="214"/>
                  </a:lnTo>
                  <a:lnTo>
                    <a:pt x="170" y="216"/>
                  </a:lnTo>
                  <a:lnTo>
                    <a:pt x="172" y="218"/>
                  </a:lnTo>
                  <a:lnTo>
                    <a:pt x="174" y="220"/>
                  </a:lnTo>
                  <a:lnTo>
                    <a:pt x="176" y="222"/>
                  </a:lnTo>
                  <a:lnTo>
                    <a:pt x="178" y="224"/>
                  </a:lnTo>
                  <a:lnTo>
                    <a:pt x="180" y="226"/>
                  </a:lnTo>
                  <a:lnTo>
                    <a:pt x="182" y="228"/>
                  </a:lnTo>
                  <a:lnTo>
                    <a:pt x="184" y="230"/>
                  </a:lnTo>
                  <a:lnTo>
                    <a:pt x="186" y="232"/>
                  </a:lnTo>
                  <a:lnTo>
                    <a:pt x="188" y="234"/>
                  </a:lnTo>
                  <a:lnTo>
                    <a:pt x="190" y="236"/>
                  </a:lnTo>
                  <a:lnTo>
                    <a:pt x="192" y="238"/>
                  </a:lnTo>
                  <a:lnTo>
                    <a:pt x="194" y="240"/>
                  </a:lnTo>
                  <a:lnTo>
                    <a:pt x="196" y="242"/>
                  </a:lnTo>
                  <a:lnTo>
                    <a:pt x="198" y="244"/>
                  </a:lnTo>
                  <a:lnTo>
                    <a:pt x="200" y="246"/>
                  </a:lnTo>
                  <a:lnTo>
                    <a:pt x="202" y="248"/>
                  </a:lnTo>
                  <a:lnTo>
                    <a:pt x="204" y="250"/>
                  </a:lnTo>
                  <a:lnTo>
                    <a:pt x="206" y="252"/>
                  </a:lnTo>
                  <a:lnTo>
                    <a:pt x="208" y="254"/>
                  </a:lnTo>
                  <a:lnTo>
                    <a:pt x="210" y="256"/>
                  </a:lnTo>
                  <a:lnTo>
                    <a:pt x="212" y="258"/>
                  </a:lnTo>
                  <a:lnTo>
                    <a:pt x="214" y="260"/>
                  </a:lnTo>
                  <a:lnTo>
                    <a:pt x="216" y="262"/>
                  </a:lnTo>
                  <a:lnTo>
                    <a:pt x="218" y="264"/>
                  </a:lnTo>
                  <a:lnTo>
                    <a:pt x="220" y="266"/>
                  </a:lnTo>
                  <a:lnTo>
                    <a:pt x="222" y="268"/>
                  </a:lnTo>
                  <a:lnTo>
                    <a:pt x="224" y="270"/>
                  </a:lnTo>
                  <a:lnTo>
                    <a:pt x="226" y="272"/>
                  </a:lnTo>
                  <a:lnTo>
                    <a:pt x="228" y="274"/>
                  </a:lnTo>
                  <a:lnTo>
                    <a:pt x="230" y="276"/>
                  </a:lnTo>
                  <a:lnTo>
                    <a:pt x="232" y="278"/>
                  </a:lnTo>
                  <a:lnTo>
                    <a:pt x="234" y="280"/>
                  </a:lnTo>
                  <a:lnTo>
                    <a:pt x="236" y="282"/>
                  </a:lnTo>
                  <a:lnTo>
                    <a:pt x="238" y="284"/>
                  </a:lnTo>
                  <a:lnTo>
                    <a:pt x="240" y="286"/>
                  </a:lnTo>
                  <a:lnTo>
                    <a:pt x="242" y="288"/>
                  </a:lnTo>
                  <a:lnTo>
                    <a:pt x="244" y="290"/>
                  </a:lnTo>
                  <a:lnTo>
                    <a:pt x="246" y="292"/>
                  </a:lnTo>
                  <a:lnTo>
                    <a:pt x="248" y="294"/>
                  </a:lnTo>
                  <a:lnTo>
                    <a:pt x="250" y="296"/>
                  </a:lnTo>
                  <a:lnTo>
                    <a:pt x="252" y="298"/>
                  </a:lnTo>
                  <a:lnTo>
                    <a:pt x="254" y="299"/>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84" name="Object 83"/>
          <p:cNvGraphicFramePr>
            <a:graphicFrameLocks noChangeAspect="1"/>
          </p:cNvGraphicFramePr>
          <p:nvPr>
            <p:extLst>
              <p:ext uri="{D42A27DB-BD31-4B8C-83A1-F6EECF244321}">
                <p14:modId xmlns:p14="http://schemas.microsoft.com/office/powerpoint/2010/main" val="3516074582"/>
              </p:ext>
            </p:extLst>
          </p:nvPr>
        </p:nvGraphicFramePr>
        <p:xfrm>
          <a:off x="6925126" y="4686223"/>
          <a:ext cx="2027238" cy="338138"/>
        </p:xfrm>
        <a:graphic>
          <a:graphicData uri="http://schemas.openxmlformats.org/presentationml/2006/ole">
            <mc:AlternateContent xmlns:mc="http://schemas.openxmlformats.org/markup-compatibility/2006">
              <mc:Choice xmlns:v="urn:schemas-microsoft-com:vml" Requires="v">
                <p:oleObj name="Equation" r:id="rId39" imgW="1066680" imgH="177480" progId="Equation.DSMT4">
                  <p:embed/>
                </p:oleObj>
              </mc:Choice>
              <mc:Fallback>
                <p:oleObj name="Equation" r:id="rId39" imgW="1066680" imgH="177480" progId="Equation.DSMT4">
                  <p:embed/>
                  <p:pic>
                    <p:nvPicPr>
                      <p:cNvPr id="84" name="Object 83"/>
                      <p:cNvPicPr/>
                      <p:nvPr/>
                    </p:nvPicPr>
                    <p:blipFill>
                      <a:blip r:embed="rId40"/>
                      <a:stretch>
                        <a:fillRect/>
                      </a:stretch>
                    </p:blipFill>
                    <p:spPr>
                      <a:xfrm>
                        <a:off x="6925126" y="4686223"/>
                        <a:ext cx="2027238" cy="338138"/>
                      </a:xfrm>
                      <a:prstGeom prst="rect">
                        <a:avLst/>
                      </a:prstGeom>
                    </p:spPr>
                  </p:pic>
                </p:oleObj>
              </mc:Fallback>
            </mc:AlternateContent>
          </a:graphicData>
        </a:graphic>
      </p:graphicFrame>
      <p:cxnSp>
        <p:nvCxnSpPr>
          <p:cNvPr id="86" name="Straight Arrow Connector 85"/>
          <p:cNvCxnSpPr/>
          <p:nvPr/>
        </p:nvCxnSpPr>
        <p:spPr>
          <a:xfrm>
            <a:off x="3510850" y="4557109"/>
            <a:ext cx="2101719" cy="11684"/>
          </a:xfrm>
          <a:prstGeom prst="straightConnector1">
            <a:avLst/>
          </a:prstGeom>
          <a:ln w="285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87" name="Object 86"/>
          <p:cNvGraphicFramePr>
            <a:graphicFrameLocks noChangeAspect="1"/>
          </p:cNvGraphicFramePr>
          <p:nvPr>
            <p:extLst>
              <p:ext uri="{D42A27DB-BD31-4B8C-83A1-F6EECF244321}">
                <p14:modId xmlns:p14="http://schemas.microsoft.com/office/powerpoint/2010/main" val="3862441611"/>
              </p:ext>
            </p:extLst>
          </p:nvPr>
        </p:nvGraphicFramePr>
        <p:xfrm>
          <a:off x="4462881" y="4527076"/>
          <a:ext cx="351324" cy="493251"/>
        </p:xfrm>
        <a:graphic>
          <a:graphicData uri="http://schemas.openxmlformats.org/presentationml/2006/ole">
            <mc:AlternateContent xmlns:mc="http://schemas.openxmlformats.org/markup-compatibility/2006">
              <mc:Choice xmlns:v="urn:schemas-microsoft-com:vml" Requires="v">
                <p:oleObj name="Equation" r:id="rId41" imgW="126720" imgH="177480" progId="Equation.DSMT4">
                  <p:embed/>
                </p:oleObj>
              </mc:Choice>
              <mc:Fallback>
                <p:oleObj name="Equation" r:id="rId41" imgW="126720" imgH="177480" progId="Equation.DSMT4">
                  <p:embed/>
                  <p:pic>
                    <p:nvPicPr>
                      <p:cNvPr id="87" name="Object 86"/>
                      <p:cNvPicPr/>
                      <p:nvPr/>
                    </p:nvPicPr>
                    <p:blipFill>
                      <a:blip r:embed="rId42"/>
                      <a:stretch>
                        <a:fillRect/>
                      </a:stretch>
                    </p:blipFill>
                    <p:spPr>
                      <a:xfrm>
                        <a:off x="4462881" y="4527076"/>
                        <a:ext cx="351324" cy="493251"/>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1677218627"/>
              </p:ext>
            </p:extLst>
          </p:nvPr>
        </p:nvGraphicFramePr>
        <p:xfrm>
          <a:off x="9040019" y="4697523"/>
          <a:ext cx="241300" cy="338138"/>
        </p:xfrm>
        <a:graphic>
          <a:graphicData uri="http://schemas.openxmlformats.org/presentationml/2006/ole">
            <mc:AlternateContent xmlns:mc="http://schemas.openxmlformats.org/markup-compatibility/2006">
              <mc:Choice xmlns:v="urn:schemas-microsoft-com:vml" Requires="v">
                <p:oleObj name="Equation" r:id="rId43" imgW="126720" imgH="177480" progId="Equation.DSMT4">
                  <p:embed/>
                </p:oleObj>
              </mc:Choice>
              <mc:Fallback>
                <p:oleObj name="Equation" r:id="rId43" imgW="126720" imgH="177480" progId="Equation.DSMT4">
                  <p:embed/>
                  <p:pic>
                    <p:nvPicPr>
                      <p:cNvPr id="88" name="Object 87"/>
                      <p:cNvPicPr/>
                      <p:nvPr/>
                    </p:nvPicPr>
                    <p:blipFill>
                      <a:blip r:embed="rId44"/>
                      <a:stretch>
                        <a:fillRect/>
                      </a:stretch>
                    </p:blipFill>
                    <p:spPr>
                      <a:xfrm>
                        <a:off x="9040019" y="4697523"/>
                        <a:ext cx="241300" cy="338138"/>
                      </a:xfrm>
                      <a:prstGeom prst="rect">
                        <a:avLst/>
                      </a:prstGeom>
                    </p:spPr>
                  </p:pic>
                </p:oleObj>
              </mc:Fallback>
            </mc:AlternateContent>
          </a:graphicData>
        </a:graphic>
      </p:graphicFrame>
      <p:sp>
        <p:nvSpPr>
          <p:cNvPr id="89" name="Title 1"/>
          <p:cNvSpPr txBox="1">
            <a:spLocks/>
          </p:cNvSpPr>
          <p:nvPr/>
        </p:nvSpPr>
        <p:spPr>
          <a:xfrm>
            <a:off x="294199" y="811413"/>
            <a:ext cx="11656612" cy="381282"/>
          </a:xfrm>
          <a:prstGeom prst="rect">
            <a:avLst/>
          </a:prstGeom>
        </p:spPr>
        <p:txBody>
          <a:bodyPr vert="horz" anchor="b">
            <a:normAutofit fontScale="7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CA" dirty="0"/>
              <a:t>Find the equation of the asymptotes, length of transverse axis, domain, and range:</a:t>
            </a:r>
          </a:p>
        </p:txBody>
      </p:sp>
      <p:graphicFrame>
        <p:nvGraphicFramePr>
          <p:cNvPr id="90" name="Object 89"/>
          <p:cNvGraphicFramePr>
            <a:graphicFrameLocks noChangeAspect="1"/>
          </p:cNvGraphicFramePr>
          <p:nvPr>
            <p:extLst>
              <p:ext uri="{D42A27DB-BD31-4B8C-83A1-F6EECF244321}">
                <p14:modId xmlns:p14="http://schemas.microsoft.com/office/powerpoint/2010/main" val="4009768598"/>
              </p:ext>
            </p:extLst>
          </p:nvPr>
        </p:nvGraphicFramePr>
        <p:xfrm>
          <a:off x="6858814" y="5196432"/>
          <a:ext cx="1133475" cy="338138"/>
        </p:xfrm>
        <a:graphic>
          <a:graphicData uri="http://schemas.openxmlformats.org/presentationml/2006/ole">
            <mc:AlternateContent xmlns:mc="http://schemas.openxmlformats.org/markup-compatibility/2006">
              <mc:Choice xmlns:v="urn:schemas-microsoft-com:vml" Requires="v">
                <p:oleObj name="Equation" r:id="rId45" imgW="596880" imgH="177480" progId="Equation.DSMT4">
                  <p:embed/>
                </p:oleObj>
              </mc:Choice>
              <mc:Fallback>
                <p:oleObj name="Equation" r:id="rId45" imgW="596880" imgH="177480" progId="Equation.DSMT4">
                  <p:embed/>
                  <p:pic>
                    <p:nvPicPr>
                      <p:cNvPr id="90" name="Object 89"/>
                      <p:cNvPicPr/>
                      <p:nvPr/>
                    </p:nvPicPr>
                    <p:blipFill>
                      <a:blip r:embed="rId46"/>
                      <a:stretch>
                        <a:fillRect/>
                      </a:stretch>
                    </p:blipFill>
                    <p:spPr>
                      <a:xfrm>
                        <a:off x="6858814" y="5196432"/>
                        <a:ext cx="1133475" cy="338138"/>
                      </a:xfrm>
                      <a:prstGeom prst="rect">
                        <a:avLst/>
                      </a:prstGeom>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4168538609"/>
              </p:ext>
            </p:extLst>
          </p:nvPr>
        </p:nvGraphicFramePr>
        <p:xfrm>
          <a:off x="8165941" y="5178767"/>
          <a:ext cx="1855788" cy="338137"/>
        </p:xfrm>
        <a:graphic>
          <a:graphicData uri="http://schemas.openxmlformats.org/presentationml/2006/ole">
            <mc:AlternateContent xmlns:mc="http://schemas.openxmlformats.org/markup-compatibility/2006">
              <mc:Choice xmlns:v="urn:schemas-microsoft-com:vml" Requires="v">
                <p:oleObj name="Equation" r:id="rId47" imgW="977760" imgH="177480" progId="Equation.DSMT4">
                  <p:embed/>
                </p:oleObj>
              </mc:Choice>
              <mc:Fallback>
                <p:oleObj name="Equation" r:id="rId47" imgW="977760" imgH="177480" progId="Equation.DSMT4">
                  <p:embed/>
                  <p:pic>
                    <p:nvPicPr>
                      <p:cNvPr id="91" name="Object 90"/>
                      <p:cNvPicPr/>
                      <p:nvPr/>
                    </p:nvPicPr>
                    <p:blipFill>
                      <a:blip r:embed="rId48"/>
                      <a:stretch>
                        <a:fillRect/>
                      </a:stretch>
                    </p:blipFill>
                    <p:spPr>
                      <a:xfrm>
                        <a:off x="8165941" y="5178767"/>
                        <a:ext cx="1855788" cy="338137"/>
                      </a:xfrm>
                      <a:prstGeom prst="rect">
                        <a:avLst/>
                      </a:prstGeom>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1711984997"/>
              </p:ext>
            </p:extLst>
          </p:nvPr>
        </p:nvGraphicFramePr>
        <p:xfrm>
          <a:off x="6858813" y="5591370"/>
          <a:ext cx="1106770" cy="456169"/>
        </p:xfrm>
        <a:graphic>
          <a:graphicData uri="http://schemas.openxmlformats.org/presentationml/2006/ole">
            <mc:AlternateContent xmlns:mc="http://schemas.openxmlformats.org/markup-compatibility/2006">
              <mc:Choice xmlns:v="urn:schemas-microsoft-com:vml" Requires="v">
                <p:oleObj name="Equation" r:id="rId49" imgW="495000" imgH="203040" progId="Equation.DSMT4">
                  <p:embed/>
                </p:oleObj>
              </mc:Choice>
              <mc:Fallback>
                <p:oleObj name="Equation" r:id="rId49" imgW="495000" imgH="203040" progId="Equation.DSMT4">
                  <p:embed/>
                  <p:pic>
                    <p:nvPicPr>
                      <p:cNvPr id="92" name="Object 91"/>
                      <p:cNvPicPr/>
                      <p:nvPr/>
                    </p:nvPicPr>
                    <p:blipFill>
                      <a:blip r:embed="rId50"/>
                      <a:stretch>
                        <a:fillRect/>
                      </a:stretch>
                    </p:blipFill>
                    <p:spPr>
                      <a:xfrm>
                        <a:off x="6858813" y="5591370"/>
                        <a:ext cx="1106770" cy="456169"/>
                      </a:xfrm>
                      <a:prstGeom prst="rect">
                        <a:avLst/>
                      </a:prstGeom>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3143299368"/>
              </p:ext>
            </p:extLst>
          </p:nvPr>
        </p:nvGraphicFramePr>
        <p:xfrm>
          <a:off x="8165941" y="5648964"/>
          <a:ext cx="747712" cy="385762"/>
        </p:xfrm>
        <a:graphic>
          <a:graphicData uri="http://schemas.openxmlformats.org/presentationml/2006/ole">
            <mc:AlternateContent xmlns:mc="http://schemas.openxmlformats.org/markup-compatibility/2006">
              <mc:Choice xmlns:v="urn:schemas-microsoft-com:vml" Requires="v">
                <p:oleObj name="Equation" r:id="rId51" imgW="393480" imgH="203040" progId="Equation.DSMT4">
                  <p:embed/>
                </p:oleObj>
              </mc:Choice>
              <mc:Fallback>
                <p:oleObj name="Equation" r:id="rId51" imgW="393480" imgH="203040" progId="Equation.DSMT4">
                  <p:embed/>
                  <p:pic>
                    <p:nvPicPr>
                      <p:cNvPr id="93" name="Object 92"/>
                      <p:cNvPicPr/>
                      <p:nvPr/>
                    </p:nvPicPr>
                    <p:blipFill>
                      <a:blip r:embed="rId52"/>
                      <a:stretch>
                        <a:fillRect/>
                      </a:stretch>
                    </p:blipFill>
                    <p:spPr>
                      <a:xfrm>
                        <a:off x="8165941" y="5648964"/>
                        <a:ext cx="747712" cy="3857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069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80">
                                          <p:stCondLst>
                                            <p:cond delay="0"/>
                                          </p:stCondLst>
                                        </p:cTn>
                                        <p:tgtEl>
                                          <p:spTgt spid="40"/>
                                        </p:tgtEl>
                                      </p:cBhvr>
                                    </p:animEffect>
                                    <p:anim calcmode="lin" valueType="num">
                                      <p:cBhvr>
                                        <p:cTn id="3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3" dur="26">
                                          <p:stCondLst>
                                            <p:cond delay="650"/>
                                          </p:stCondLst>
                                        </p:cTn>
                                        <p:tgtEl>
                                          <p:spTgt spid="40"/>
                                        </p:tgtEl>
                                      </p:cBhvr>
                                      <p:to x="100000" y="60000"/>
                                    </p:animScale>
                                    <p:animScale>
                                      <p:cBhvr>
                                        <p:cTn id="44" dur="166" decel="50000">
                                          <p:stCondLst>
                                            <p:cond delay="676"/>
                                          </p:stCondLst>
                                        </p:cTn>
                                        <p:tgtEl>
                                          <p:spTgt spid="40"/>
                                        </p:tgtEl>
                                      </p:cBhvr>
                                      <p:to x="100000" y="100000"/>
                                    </p:animScale>
                                    <p:animScale>
                                      <p:cBhvr>
                                        <p:cTn id="45" dur="26">
                                          <p:stCondLst>
                                            <p:cond delay="1312"/>
                                          </p:stCondLst>
                                        </p:cTn>
                                        <p:tgtEl>
                                          <p:spTgt spid="40"/>
                                        </p:tgtEl>
                                      </p:cBhvr>
                                      <p:to x="100000" y="80000"/>
                                    </p:animScale>
                                    <p:animScale>
                                      <p:cBhvr>
                                        <p:cTn id="46" dur="166" decel="50000">
                                          <p:stCondLst>
                                            <p:cond delay="1338"/>
                                          </p:stCondLst>
                                        </p:cTn>
                                        <p:tgtEl>
                                          <p:spTgt spid="40"/>
                                        </p:tgtEl>
                                      </p:cBhvr>
                                      <p:to x="100000" y="100000"/>
                                    </p:animScale>
                                    <p:animScale>
                                      <p:cBhvr>
                                        <p:cTn id="47" dur="26">
                                          <p:stCondLst>
                                            <p:cond delay="1642"/>
                                          </p:stCondLst>
                                        </p:cTn>
                                        <p:tgtEl>
                                          <p:spTgt spid="40"/>
                                        </p:tgtEl>
                                      </p:cBhvr>
                                      <p:to x="100000" y="90000"/>
                                    </p:animScale>
                                    <p:animScale>
                                      <p:cBhvr>
                                        <p:cTn id="48" dur="166" decel="50000">
                                          <p:stCondLst>
                                            <p:cond delay="1668"/>
                                          </p:stCondLst>
                                        </p:cTn>
                                        <p:tgtEl>
                                          <p:spTgt spid="40"/>
                                        </p:tgtEl>
                                      </p:cBhvr>
                                      <p:to x="100000" y="100000"/>
                                    </p:animScale>
                                    <p:animScale>
                                      <p:cBhvr>
                                        <p:cTn id="49" dur="26">
                                          <p:stCondLst>
                                            <p:cond delay="1808"/>
                                          </p:stCondLst>
                                        </p:cTn>
                                        <p:tgtEl>
                                          <p:spTgt spid="40"/>
                                        </p:tgtEl>
                                      </p:cBhvr>
                                      <p:to x="100000" y="95000"/>
                                    </p:animScale>
                                    <p:animScale>
                                      <p:cBhvr>
                                        <p:cTn id="50" dur="166" decel="50000">
                                          <p:stCondLst>
                                            <p:cond delay="1834"/>
                                          </p:stCondLst>
                                        </p:cTn>
                                        <p:tgtEl>
                                          <p:spTgt spid="4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22" presetClass="entr" presetSubtype="2"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par>
                                <p:cTn id="70" presetID="10"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500"/>
                                        <p:tgtEl>
                                          <p:spTgt spid="48"/>
                                        </p:tgtEl>
                                      </p:cBhvr>
                                    </p:animEffect>
                                  </p:childTnLst>
                                </p:cTn>
                              </p:par>
                              <p:par>
                                <p:cTn id="78" presetID="10"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down)">
                                      <p:cBhvr>
                                        <p:cTn id="90" dur="580">
                                          <p:stCondLst>
                                            <p:cond delay="0"/>
                                          </p:stCondLst>
                                        </p:cTn>
                                        <p:tgtEl>
                                          <p:spTgt spid="51"/>
                                        </p:tgtEl>
                                      </p:cBhvr>
                                    </p:animEffect>
                                    <p:anim calcmode="lin" valueType="num">
                                      <p:cBhvr>
                                        <p:cTn id="9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96" dur="26">
                                          <p:stCondLst>
                                            <p:cond delay="650"/>
                                          </p:stCondLst>
                                        </p:cTn>
                                        <p:tgtEl>
                                          <p:spTgt spid="51"/>
                                        </p:tgtEl>
                                      </p:cBhvr>
                                      <p:to x="100000" y="60000"/>
                                    </p:animScale>
                                    <p:animScale>
                                      <p:cBhvr>
                                        <p:cTn id="97" dur="166" decel="50000">
                                          <p:stCondLst>
                                            <p:cond delay="676"/>
                                          </p:stCondLst>
                                        </p:cTn>
                                        <p:tgtEl>
                                          <p:spTgt spid="51"/>
                                        </p:tgtEl>
                                      </p:cBhvr>
                                      <p:to x="100000" y="100000"/>
                                    </p:animScale>
                                    <p:animScale>
                                      <p:cBhvr>
                                        <p:cTn id="98" dur="26">
                                          <p:stCondLst>
                                            <p:cond delay="1312"/>
                                          </p:stCondLst>
                                        </p:cTn>
                                        <p:tgtEl>
                                          <p:spTgt spid="51"/>
                                        </p:tgtEl>
                                      </p:cBhvr>
                                      <p:to x="100000" y="80000"/>
                                    </p:animScale>
                                    <p:animScale>
                                      <p:cBhvr>
                                        <p:cTn id="99" dur="166" decel="50000">
                                          <p:stCondLst>
                                            <p:cond delay="1338"/>
                                          </p:stCondLst>
                                        </p:cTn>
                                        <p:tgtEl>
                                          <p:spTgt spid="51"/>
                                        </p:tgtEl>
                                      </p:cBhvr>
                                      <p:to x="100000" y="100000"/>
                                    </p:animScale>
                                    <p:animScale>
                                      <p:cBhvr>
                                        <p:cTn id="100" dur="26">
                                          <p:stCondLst>
                                            <p:cond delay="1642"/>
                                          </p:stCondLst>
                                        </p:cTn>
                                        <p:tgtEl>
                                          <p:spTgt spid="51"/>
                                        </p:tgtEl>
                                      </p:cBhvr>
                                      <p:to x="100000" y="90000"/>
                                    </p:animScale>
                                    <p:animScale>
                                      <p:cBhvr>
                                        <p:cTn id="101" dur="166" decel="50000">
                                          <p:stCondLst>
                                            <p:cond delay="1668"/>
                                          </p:stCondLst>
                                        </p:cTn>
                                        <p:tgtEl>
                                          <p:spTgt spid="51"/>
                                        </p:tgtEl>
                                      </p:cBhvr>
                                      <p:to x="100000" y="100000"/>
                                    </p:animScale>
                                    <p:animScale>
                                      <p:cBhvr>
                                        <p:cTn id="102" dur="26">
                                          <p:stCondLst>
                                            <p:cond delay="1808"/>
                                          </p:stCondLst>
                                        </p:cTn>
                                        <p:tgtEl>
                                          <p:spTgt spid="51"/>
                                        </p:tgtEl>
                                      </p:cBhvr>
                                      <p:to x="100000" y="95000"/>
                                    </p:animScale>
                                    <p:animScale>
                                      <p:cBhvr>
                                        <p:cTn id="103" dur="166" decel="50000">
                                          <p:stCondLst>
                                            <p:cond delay="1834"/>
                                          </p:stCondLst>
                                        </p:cTn>
                                        <p:tgtEl>
                                          <p:spTgt spid="5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wipe(down)">
                                      <p:cBhvr>
                                        <p:cTn id="108" dur="580">
                                          <p:stCondLst>
                                            <p:cond delay="0"/>
                                          </p:stCondLst>
                                        </p:cTn>
                                        <p:tgtEl>
                                          <p:spTgt spid="52"/>
                                        </p:tgtEl>
                                      </p:cBhvr>
                                    </p:animEffect>
                                    <p:anim calcmode="lin" valueType="num">
                                      <p:cBhvr>
                                        <p:cTn id="109"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14" dur="26">
                                          <p:stCondLst>
                                            <p:cond delay="650"/>
                                          </p:stCondLst>
                                        </p:cTn>
                                        <p:tgtEl>
                                          <p:spTgt spid="52"/>
                                        </p:tgtEl>
                                      </p:cBhvr>
                                      <p:to x="100000" y="60000"/>
                                    </p:animScale>
                                    <p:animScale>
                                      <p:cBhvr>
                                        <p:cTn id="115" dur="166" decel="50000">
                                          <p:stCondLst>
                                            <p:cond delay="676"/>
                                          </p:stCondLst>
                                        </p:cTn>
                                        <p:tgtEl>
                                          <p:spTgt spid="52"/>
                                        </p:tgtEl>
                                      </p:cBhvr>
                                      <p:to x="100000" y="100000"/>
                                    </p:animScale>
                                    <p:animScale>
                                      <p:cBhvr>
                                        <p:cTn id="116" dur="26">
                                          <p:stCondLst>
                                            <p:cond delay="1312"/>
                                          </p:stCondLst>
                                        </p:cTn>
                                        <p:tgtEl>
                                          <p:spTgt spid="52"/>
                                        </p:tgtEl>
                                      </p:cBhvr>
                                      <p:to x="100000" y="80000"/>
                                    </p:animScale>
                                    <p:animScale>
                                      <p:cBhvr>
                                        <p:cTn id="117" dur="166" decel="50000">
                                          <p:stCondLst>
                                            <p:cond delay="1338"/>
                                          </p:stCondLst>
                                        </p:cTn>
                                        <p:tgtEl>
                                          <p:spTgt spid="52"/>
                                        </p:tgtEl>
                                      </p:cBhvr>
                                      <p:to x="100000" y="100000"/>
                                    </p:animScale>
                                    <p:animScale>
                                      <p:cBhvr>
                                        <p:cTn id="118" dur="26">
                                          <p:stCondLst>
                                            <p:cond delay="1642"/>
                                          </p:stCondLst>
                                        </p:cTn>
                                        <p:tgtEl>
                                          <p:spTgt spid="52"/>
                                        </p:tgtEl>
                                      </p:cBhvr>
                                      <p:to x="100000" y="90000"/>
                                    </p:animScale>
                                    <p:animScale>
                                      <p:cBhvr>
                                        <p:cTn id="119" dur="166" decel="50000">
                                          <p:stCondLst>
                                            <p:cond delay="1668"/>
                                          </p:stCondLst>
                                        </p:cTn>
                                        <p:tgtEl>
                                          <p:spTgt spid="52"/>
                                        </p:tgtEl>
                                      </p:cBhvr>
                                      <p:to x="100000" y="100000"/>
                                    </p:animScale>
                                    <p:animScale>
                                      <p:cBhvr>
                                        <p:cTn id="120" dur="26">
                                          <p:stCondLst>
                                            <p:cond delay="1808"/>
                                          </p:stCondLst>
                                        </p:cTn>
                                        <p:tgtEl>
                                          <p:spTgt spid="52"/>
                                        </p:tgtEl>
                                      </p:cBhvr>
                                      <p:to x="100000" y="95000"/>
                                    </p:animScale>
                                    <p:animScale>
                                      <p:cBhvr>
                                        <p:cTn id="121" dur="166" decel="50000">
                                          <p:stCondLst>
                                            <p:cond delay="1834"/>
                                          </p:stCondLst>
                                        </p:cTn>
                                        <p:tgtEl>
                                          <p:spTgt spid="52"/>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wipe(down)">
                                      <p:cBhvr>
                                        <p:cTn id="131" dur="1250"/>
                                        <p:tgtEl>
                                          <p:spTgt spid="7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down)">
                                      <p:cBhvr>
                                        <p:cTn id="136" dur="1250"/>
                                        <p:tgtEl>
                                          <p:spTgt spid="6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fade">
                                      <p:cBhvr>
                                        <p:cTn id="141" dur="75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fade">
                                      <p:cBhvr>
                                        <p:cTn id="146" dur="500"/>
                                        <p:tgtEl>
                                          <p:spTgt spid="7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wipe(left)">
                                      <p:cBhvr>
                                        <p:cTn id="166" dur="500"/>
                                        <p:tgtEl>
                                          <p:spTgt spid="7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nodeType="click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wipe(right)">
                                      <p:cBhvr>
                                        <p:cTn id="171" dur="500"/>
                                        <p:tgtEl>
                                          <p:spTgt spid="79"/>
                                        </p:tgtEl>
                                      </p:cBhvr>
                                    </p:animEffect>
                                  </p:childTnLst>
                                </p:cTn>
                              </p:par>
                              <p:par>
                                <p:cTn id="172" presetID="10" presetClass="exit" presetSubtype="0" fill="hold" grpId="1" nodeType="withEffect">
                                  <p:stCondLst>
                                    <p:cond delay="0"/>
                                  </p:stCondLst>
                                  <p:childTnLst>
                                    <p:animEffect transition="out" filter="fade">
                                      <p:cBhvr>
                                        <p:cTn id="173" dur="500"/>
                                        <p:tgtEl>
                                          <p:spTgt spid="40"/>
                                        </p:tgtEl>
                                      </p:cBhvr>
                                    </p:animEffect>
                                    <p:set>
                                      <p:cBhvr>
                                        <p:cTn id="174" dur="1" fill="hold">
                                          <p:stCondLst>
                                            <p:cond delay="499"/>
                                          </p:stCondLst>
                                        </p:cTn>
                                        <p:tgtEl>
                                          <p:spTgt spid="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2"/>
                                        </p:tgtEl>
                                      </p:cBhvr>
                                    </p:animEffect>
                                    <p:set>
                                      <p:cBhvr>
                                        <p:cTn id="177" dur="1" fill="hold">
                                          <p:stCondLst>
                                            <p:cond delay="499"/>
                                          </p:stCondLst>
                                        </p:cTn>
                                        <p:tgtEl>
                                          <p:spTgt spid="42"/>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43"/>
                                        </p:tgtEl>
                                      </p:cBhvr>
                                    </p:animEffect>
                                    <p:set>
                                      <p:cBhvr>
                                        <p:cTn id="180" dur="1" fill="hold">
                                          <p:stCondLst>
                                            <p:cond delay="499"/>
                                          </p:stCondLst>
                                        </p:cTn>
                                        <p:tgtEl>
                                          <p:spTgt spid="43"/>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5"/>
                                        </p:tgtEl>
                                      </p:cBhvr>
                                    </p:animEffect>
                                    <p:set>
                                      <p:cBhvr>
                                        <p:cTn id="186" dur="1" fill="hold">
                                          <p:stCondLst>
                                            <p:cond delay="499"/>
                                          </p:stCondLst>
                                        </p:cTn>
                                        <p:tgtEl>
                                          <p:spTgt spid="45"/>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46"/>
                                        </p:tgtEl>
                                      </p:cBhvr>
                                    </p:animEffect>
                                    <p:set>
                                      <p:cBhvr>
                                        <p:cTn id="189" dur="1" fill="hold">
                                          <p:stCondLst>
                                            <p:cond delay="499"/>
                                          </p:stCondLst>
                                        </p:cTn>
                                        <p:tgtEl>
                                          <p:spTgt spid="46"/>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47"/>
                                        </p:tgtEl>
                                      </p:cBhvr>
                                    </p:animEffect>
                                    <p:set>
                                      <p:cBhvr>
                                        <p:cTn id="192" dur="1" fill="hold">
                                          <p:stCondLst>
                                            <p:cond delay="499"/>
                                          </p:stCondLst>
                                        </p:cTn>
                                        <p:tgtEl>
                                          <p:spTgt spid="47"/>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48"/>
                                        </p:tgtEl>
                                      </p:cBhvr>
                                    </p:animEffect>
                                    <p:set>
                                      <p:cBhvr>
                                        <p:cTn id="195" dur="1" fill="hold">
                                          <p:stCondLst>
                                            <p:cond delay="499"/>
                                          </p:stCondLst>
                                        </p:cTn>
                                        <p:tgtEl>
                                          <p:spTgt spid="48"/>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49"/>
                                        </p:tgtEl>
                                      </p:cBhvr>
                                    </p:animEffect>
                                    <p:set>
                                      <p:cBhvr>
                                        <p:cTn id="198" dur="1" fill="hold">
                                          <p:stCondLst>
                                            <p:cond delay="499"/>
                                          </p:stCondLst>
                                        </p:cTn>
                                        <p:tgtEl>
                                          <p:spTgt spid="49"/>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50"/>
                                        </p:tgtEl>
                                      </p:cBhvr>
                                    </p:animEffect>
                                    <p:set>
                                      <p:cBhvr>
                                        <p:cTn id="201" dur="1" fill="hold">
                                          <p:stCondLst>
                                            <p:cond delay="499"/>
                                          </p:stCondLst>
                                        </p:cTn>
                                        <p:tgtEl>
                                          <p:spTgt spid="50"/>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84"/>
                                        </p:tgtEl>
                                        <p:attrNameLst>
                                          <p:attrName>style.visibility</p:attrName>
                                        </p:attrNameLst>
                                      </p:cBhvr>
                                      <p:to>
                                        <p:strVal val="visible"/>
                                      </p:to>
                                    </p:set>
                                    <p:animEffect transition="in" filter="fade">
                                      <p:cBhvr>
                                        <p:cTn id="206" dur="500"/>
                                        <p:tgtEl>
                                          <p:spTgt spid="84"/>
                                        </p:tgtEl>
                                      </p:cBhvr>
                                    </p:animEffect>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86"/>
                                        </p:tgtEl>
                                        <p:attrNameLst>
                                          <p:attrName>style.visibility</p:attrName>
                                        </p:attrNameLst>
                                      </p:cBhvr>
                                      <p:to>
                                        <p:strVal val="visible"/>
                                      </p:to>
                                    </p:set>
                                    <p:animEffect transition="in" filter="barn(inVertical)">
                                      <p:cBhvr>
                                        <p:cTn id="211" dur="500"/>
                                        <p:tgtEl>
                                          <p:spTgt spid="86"/>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88"/>
                                        </p:tgtEl>
                                        <p:attrNameLst>
                                          <p:attrName>style.visibility</p:attrName>
                                        </p:attrNameLst>
                                      </p:cBhvr>
                                      <p:to>
                                        <p:strVal val="visible"/>
                                      </p:to>
                                    </p:set>
                                    <p:animEffect transition="in" filter="fade">
                                      <p:cBhvr>
                                        <p:cTn id="221" dur="500"/>
                                        <p:tgtEl>
                                          <p:spTgt spid="88"/>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90"/>
                                        </p:tgtEl>
                                        <p:attrNameLst>
                                          <p:attrName>style.visibility</p:attrName>
                                        </p:attrNameLst>
                                      </p:cBhvr>
                                      <p:to>
                                        <p:strVal val="visible"/>
                                      </p:to>
                                    </p:set>
                                    <p:animEffect transition="in" filter="fade">
                                      <p:cBhvr>
                                        <p:cTn id="226" dur="500"/>
                                        <p:tgtEl>
                                          <p:spTgt spid="90"/>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91"/>
                                        </p:tgtEl>
                                        <p:attrNameLst>
                                          <p:attrName>style.visibility</p:attrName>
                                        </p:attrNameLst>
                                      </p:cBhvr>
                                      <p:to>
                                        <p:strVal val="visible"/>
                                      </p:to>
                                    </p:set>
                                    <p:animEffect transition="in" filter="fade">
                                      <p:cBhvr>
                                        <p:cTn id="231" dur="500"/>
                                        <p:tgtEl>
                                          <p:spTgt spid="9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92"/>
                                        </p:tgtEl>
                                        <p:attrNameLst>
                                          <p:attrName>style.visibility</p:attrName>
                                        </p:attrNameLst>
                                      </p:cBhvr>
                                      <p:to>
                                        <p:strVal val="visible"/>
                                      </p:to>
                                    </p:set>
                                    <p:animEffect transition="in" filter="fade">
                                      <p:cBhvr>
                                        <p:cTn id="236" dur="500"/>
                                        <p:tgtEl>
                                          <p:spTgt spid="92"/>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93"/>
                                        </p:tgtEl>
                                        <p:attrNameLst>
                                          <p:attrName>style.visibility</p:attrName>
                                        </p:attrNameLst>
                                      </p:cBhvr>
                                      <p:to>
                                        <p:strVal val="visible"/>
                                      </p:to>
                                    </p:set>
                                    <p:animEffect transition="in" filter="fade">
                                      <p:cBhvr>
                                        <p:cTn id="24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50" grpId="0" animBg="1"/>
      <p:bldP spid="50" grpId="1"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EC5F4-6919-4C4F-8320-7C95CFBC0B53}"/>
              </a:ext>
            </a:extLst>
          </p:cNvPr>
          <p:cNvSpPr>
            <a:spLocks noGrp="1"/>
          </p:cNvSpPr>
          <p:nvPr>
            <p:ph sz="quarter" idx="1"/>
          </p:nvPr>
        </p:nvSpPr>
        <p:spPr>
          <a:xfrm>
            <a:off x="243839" y="145111"/>
            <a:ext cx="11452529" cy="1166854"/>
          </a:xfrm>
        </p:spPr>
        <p:txBody>
          <a:bodyPr>
            <a:normAutofit lnSpcReduction="10000"/>
          </a:bodyPr>
          <a:lstStyle/>
          <a:p>
            <a:pPr marL="0" indent="0">
              <a:buNone/>
            </a:pPr>
            <a:r>
              <a:rPr lang="en-US" dirty="0"/>
              <a:t>Practice: Given each equation, find the center of the hyperbola, length of the transverse, equation of asymptotes, coordinates of the vertices and foci, and the domain and range.  Graph each equation:</a:t>
            </a:r>
          </a:p>
        </p:txBody>
      </p:sp>
      <p:graphicFrame>
        <p:nvGraphicFramePr>
          <p:cNvPr id="4" name="Object 3">
            <a:extLst>
              <a:ext uri="{FF2B5EF4-FFF2-40B4-BE49-F238E27FC236}">
                <a16:creationId xmlns:a16="http://schemas.microsoft.com/office/drawing/2014/main" id="{CB19B8A6-97F8-43F5-A76E-93FA2BD7F48B}"/>
              </a:ext>
            </a:extLst>
          </p:cNvPr>
          <p:cNvGraphicFramePr>
            <a:graphicFrameLocks noChangeAspect="1"/>
          </p:cNvGraphicFramePr>
          <p:nvPr>
            <p:extLst>
              <p:ext uri="{D42A27DB-BD31-4B8C-83A1-F6EECF244321}">
                <p14:modId xmlns:p14="http://schemas.microsoft.com/office/powerpoint/2010/main" val="3900632055"/>
              </p:ext>
            </p:extLst>
          </p:nvPr>
        </p:nvGraphicFramePr>
        <p:xfrm>
          <a:off x="357425" y="1328820"/>
          <a:ext cx="4072777" cy="436369"/>
        </p:xfrm>
        <a:graphic>
          <a:graphicData uri="http://schemas.openxmlformats.org/presentationml/2006/ole">
            <mc:AlternateContent xmlns:mc="http://schemas.openxmlformats.org/markup-compatibility/2006">
              <mc:Choice xmlns:v="urn:schemas-microsoft-com:vml" Requires="v">
                <p:oleObj name="Equation" r:id="rId4" imgW="2133360" imgH="228600" progId="Equation.DSMT4">
                  <p:embed/>
                </p:oleObj>
              </mc:Choice>
              <mc:Fallback>
                <p:oleObj name="Equation" r:id="rId4" imgW="2133360" imgH="228600" progId="Equation.DSMT4">
                  <p:embed/>
                  <p:pic>
                    <p:nvPicPr>
                      <p:cNvPr id="4" name="Object 3">
                        <a:extLst>
                          <a:ext uri="{FF2B5EF4-FFF2-40B4-BE49-F238E27FC236}">
                            <a16:creationId xmlns:a16="http://schemas.microsoft.com/office/drawing/2014/main" id="{CB19B8A6-97F8-43F5-A76E-93FA2BD7F48B}"/>
                          </a:ext>
                        </a:extLst>
                      </p:cNvPr>
                      <p:cNvPicPr/>
                      <p:nvPr/>
                    </p:nvPicPr>
                    <p:blipFill>
                      <a:blip r:embed="rId5"/>
                      <a:stretch>
                        <a:fillRect/>
                      </a:stretch>
                    </p:blipFill>
                    <p:spPr>
                      <a:xfrm>
                        <a:off x="357425" y="1328820"/>
                        <a:ext cx="4072777" cy="43636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D725EA4-C487-48F1-9469-041E7C90050A}"/>
              </a:ext>
            </a:extLst>
          </p:cNvPr>
          <p:cNvGraphicFramePr>
            <a:graphicFrameLocks noChangeAspect="1"/>
          </p:cNvGraphicFramePr>
          <p:nvPr>
            <p:extLst>
              <p:ext uri="{D42A27DB-BD31-4B8C-83A1-F6EECF244321}">
                <p14:modId xmlns:p14="http://schemas.microsoft.com/office/powerpoint/2010/main" val="319496963"/>
              </p:ext>
            </p:extLst>
          </p:nvPr>
        </p:nvGraphicFramePr>
        <p:xfrm>
          <a:off x="6677302" y="1361659"/>
          <a:ext cx="4605338" cy="436563"/>
        </p:xfrm>
        <a:graphic>
          <a:graphicData uri="http://schemas.openxmlformats.org/presentationml/2006/ole">
            <mc:AlternateContent xmlns:mc="http://schemas.openxmlformats.org/markup-compatibility/2006">
              <mc:Choice xmlns:v="urn:schemas-microsoft-com:vml" Requires="v">
                <p:oleObj name="Equation" r:id="rId6" imgW="2412720" imgH="228600" progId="Equation.DSMT4">
                  <p:embed/>
                </p:oleObj>
              </mc:Choice>
              <mc:Fallback>
                <p:oleObj name="Equation" r:id="rId6" imgW="2412720" imgH="228600" progId="Equation.DSMT4">
                  <p:embed/>
                  <p:pic>
                    <p:nvPicPr>
                      <p:cNvPr id="5" name="Object 4">
                        <a:extLst>
                          <a:ext uri="{FF2B5EF4-FFF2-40B4-BE49-F238E27FC236}">
                            <a16:creationId xmlns:a16="http://schemas.microsoft.com/office/drawing/2014/main" id="{8D725EA4-C487-48F1-9469-041E7C90050A}"/>
                          </a:ext>
                        </a:extLst>
                      </p:cNvPr>
                      <p:cNvPicPr/>
                      <p:nvPr/>
                    </p:nvPicPr>
                    <p:blipFill>
                      <a:blip r:embed="rId7"/>
                      <a:stretch>
                        <a:fillRect/>
                      </a:stretch>
                    </p:blipFill>
                    <p:spPr>
                      <a:xfrm>
                        <a:off x="6677302" y="1361659"/>
                        <a:ext cx="4605338" cy="4365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9D4DEA3-F270-4499-8864-B6B79F6AB6F2}"/>
              </a:ext>
            </a:extLst>
          </p:cNvPr>
          <p:cNvGraphicFramePr>
            <a:graphicFrameLocks noChangeAspect="1"/>
          </p:cNvGraphicFramePr>
          <p:nvPr>
            <p:extLst>
              <p:ext uri="{D42A27DB-BD31-4B8C-83A1-F6EECF244321}">
                <p14:modId xmlns:p14="http://schemas.microsoft.com/office/powerpoint/2010/main" val="3147841592"/>
              </p:ext>
            </p:extLst>
          </p:nvPr>
        </p:nvGraphicFramePr>
        <p:xfrm>
          <a:off x="317500" y="3612678"/>
          <a:ext cx="4216400" cy="436563"/>
        </p:xfrm>
        <a:graphic>
          <a:graphicData uri="http://schemas.openxmlformats.org/presentationml/2006/ole">
            <mc:AlternateContent xmlns:mc="http://schemas.openxmlformats.org/markup-compatibility/2006">
              <mc:Choice xmlns:v="urn:schemas-microsoft-com:vml" Requires="v">
                <p:oleObj name="Equation" r:id="rId8" imgW="2209680" imgH="228600" progId="Equation.DSMT4">
                  <p:embed/>
                </p:oleObj>
              </mc:Choice>
              <mc:Fallback>
                <p:oleObj name="Equation" r:id="rId8" imgW="2209680" imgH="228600" progId="Equation.DSMT4">
                  <p:embed/>
                  <p:pic>
                    <p:nvPicPr>
                      <p:cNvPr id="6" name="Object 5">
                        <a:extLst>
                          <a:ext uri="{FF2B5EF4-FFF2-40B4-BE49-F238E27FC236}">
                            <a16:creationId xmlns:a16="http://schemas.microsoft.com/office/drawing/2014/main" id="{99D4DEA3-F270-4499-8864-B6B79F6AB6F2}"/>
                          </a:ext>
                        </a:extLst>
                      </p:cNvPr>
                      <p:cNvPicPr/>
                      <p:nvPr/>
                    </p:nvPicPr>
                    <p:blipFill>
                      <a:blip r:embed="rId9"/>
                      <a:stretch>
                        <a:fillRect/>
                      </a:stretch>
                    </p:blipFill>
                    <p:spPr>
                      <a:xfrm>
                        <a:off x="317500" y="3612678"/>
                        <a:ext cx="4216400" cy="4365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5FA339C-5439-48B3-95F7-96044BE46D7F}"/>
              </a:ext>
            </a:extLst>
          </p:cNvPr>
          <p:cNvGraphicFramePr>
            <a:graphicFrameLocks noChangeAspect="1"/>
          </p:cNvGraphicFramePr>
          <p:nvPr>
            <p:extLst>
              <p:ext uri="{D42A27DB-BD31-4B8C-83A1-F6EECF244321}">
                <p14:modId xmlns:p14="http://schemas.microsoft.com/office/powerpoint/2010/main" val="340962840"/>
              </p:ext>
            </p:extLst>
          </p:nvPr>
        </p:nvGraphicFramePr>
        <p:xfrm>
          <a:off x="6591619" y="3653197"/>
          <a:ext cx="1189037" cy="388937"/>
        </p:xfrm>
        <a:graphic>
          <a:graphicData uri="http://schemas.openxmlformats.org/presentationml/2006/ole">
            <mc:AlternateContent xmlns:mc="http://schemas.openxmlformats.org/markup-compatibility/2006">
              <mc:Choice xmlns:v="urn:schemas-microsoft-com:vml" Requires="v">
                <p:oleObj name="Equation" r:id="rId10" imgW="622080" imgH="203040" progId="Equation.DSMT4">
                  <p:embed/>
                </p:oleObj>
              </mc:Choice>
              <mc:Fallback>
                <p:oleObj name="Equation" r:id="rId10" imgW="622080" imgH="203040" progId="Equation.DSMT4">
                  <p:embed/>
                  <p:pic>
                    <p:nvPicPr>
                      <p:cNvPr id="7" name="Object 6">
                        <a:extLst>
                          <a:ext uri="{FF2B5EF4-FFF2-40B4-BE49-F238E27FC236}">
                            <a16:creationId xmlns:a16="http://schemas.microsoft.com/office/drawing/2014/main" id="{95FA339C-5439-48B3-95F7-96044BE46D7F}"/>
                          </a:ext>
                        </a:extLst>
                      </p:cNvPr>
                      <p:cNvPicPr/>
                      <p:nvPr/>
                    </p:nvPicPr>
                    <p:blipFill>
                      <a:blip r:embed="rId11"/>
                      <a:stretch>
                        <a:fillRect/>
                      </a:stretch>
                    </p:blipFill>
                    <p:spPr>
                      <a:xfrm>
                        <a:off x="6591619" y="3653197"/>
                        <a:ext cx="1189037" cy="3889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235B2F1-A078-4754-A549-844F3B997D75}"/>
              </a:ext>
            </a:extLst>
          </p:cNvPr>
          <p:cNvGraphicFramePr>
            <a:graphicFrameLocks noChangeAspect="1"/>
          </p:cNvGraphicFramePr>
          <p:nvPr>
            <p:extLst>
              <p:ext uri="{D42A27DB-BD31-4B8C-83A1-F6EECF244321}">
                <p14:modId xmlns:p14="http://schemas.microsoft.com/office/powerpoint/2010/main" val="4060212389"/>
              </p:ext>
            </p:extLst>
          </p:nvPr>
        </p:nvGraphicFramePr>
        <p:xfrm>
          <a:off x="308610" y="5356460"/>
          <a:ext cx="2549525" cy="485775"/>
        </p:xfrm>
        <a:graphic>
          <a:graphicData uri="http://schemas.openxmlformats.org/presentationml/2006/ole">
            <mc:AlternateContent xmlns:mc="http://schemas.openxmlformats.org/markup-compatibility/2006">
              <mc:Choice xmlns:v="urn:schemas-microsoft-com:vml" Requires="v">
                <p:oleObj name="Equation" r:id="rId12" imgW="1333440" imgH="253800" progId="Equation.DSMT4">
                  <p:embed/>
                </p:oleObj>
              </mc:Choice>
              <mc:Fallback>
                <p:oleObj name="Equation" r:id="rId12" imgW="1333440" imgH="253800" progId="Equation.DSMT4">
                  <p:embed/>
                  <p:pic>
                    <p:nvPicPr>
                      <p:cNvPr id="8" name="Object 7">
                        <a:extLst>
                          <a:ext uri="{FF2B5EF4-FFF2-40B4-BE49-F238E27FC236}">
                            <a16:creationId xmlns:a16="http://schemas.microsoft.com/office/drawing/2014/main" id="{9235B2F1-A078-4754-A549-844F3B997D75}"/>
                          </a:ext>
                        </a:extLst>
                      </p:cNvPr>
                      <p:cNvPicPr/>
                      <p:nvPr/>
                    </p:nvPicPr>
                    <p:blipFill>
                      <a:blip r:embed="rId13"/>
                      <a:stretch>
                        <a:fillRect/>
                      </a:stretch>
                    </p:blipFill>
                    <p:spPr>
                      <a:xfrm>
                        <a:off x="308610" y="5356460"/>
                        <a:ext cx="2549525" cy="485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30116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b3f35d37522a85ef34a56589f47ea5ac65f1c"/>
  <p:tag name="ISPRING_ULTRA_SCORM_COURSE_ID" val="44E19FE2-991E-48EA-B36F-1CF9A66DFC55"/>
  <p:tag name="ISPRING_SCORM_RATE_SLIDES" val="1"/>
  <p:tag name="ISPRING_SCORM_PASSING_SCORE" val="100.0000000000"/>
  <p:tag name="ISPRING_PLAYERS_CUSTOMIZATION" val="UEsDBBQAAgAIACy1jEYqDcM2UQQAAAsQAAAdAAAAdW5pdmVyc2FsL2NvbW1vbl9tZXNzYWdlcy5sbmetV/9u2zYQ/r9A34EQUGADNrcd0KIYEgeyxNhEZMmV6DjZMAiMxNhEKDHTD7fZX32aPtieZEdKbuykg6SkgG1YtO+74913H49HJ58ziba8KIXKj623ozcW4nmiUpGvj60lPf31g4XKiuUpkyrnx1auLHQyfvniSLJ8XbM1h+8vXyB0lPGyhMdyrJ/un5FIj63FJHaC+cL2L2MvmAbxhEytsaOyW5bfIU+t1U+/vf/w+e279z8fvW7t+sBEc9vzDoGQQXr3pgeQT8PAiwENe7GPL6g11p/D7IIl9YiPrXH7ZZj1IsTn1lh/dtotwxD7NI484uKYRLEfUJMLD1PsWuNLVaMN23JUKbQV/BOqNhzqWImCo1KK1PyQKFjIa97lzA3mNvHjEEc0JA4lgW+NI1UUd78YWFZXG1WAuxKlomRXkqfGJzDG/H5b8BJcswoYheBVbQT8U2VM5KNO16G9Iv40pkHgRTH23d2KNcZ5ityCaTcDUUI7wiEAFKzkxRNsY8MyY45sKYchzMh05sGb6hBmYr2R8K6GxrHAUIMFz7usgCM4BHZF0SoIXZ00cIUYumVl+UkV6QE/9gvVBUx8JwAKOnQPnGqMHTDUWIBuFAVPqi6wOY4ie4rjSXABRIa+C4ZYBGfQbmdDLC5xBC2Coy4b3z4nU1sTXrfYjv+7/kqYprO8QyxJwE6nbytUXcKKTil0gem0cpiXCH9cQtWI7X2nixtASKyp11psOYRQpN3sAU1xsKv583FJ/ohPbeJhNwZCucEqpkbstDMG8pCrCjEpld4A+GXpluUJR1c8YTUQ/g7+lorU/E0X20Tydy3+QaxqpeVVq0q+iy9ejZ4XGqEeqOmKFXmPPn8AdaCJjzeb1SXstKp4dlt17WIvE6MfEsVz96W77n831acuz9zRA/9DtxM1wjQh0O0TofpbYDiKtPjC6SH7WxH/FBwtGn0DAST59QCfftAC+Ao9FeMcMn8QwjlUZID9Ck8iQnWO+VUpqs4z2xSqqff3OZLAkCR5xe95csWvFfS/5GzbHN0g4YY4oyc4G0SIvcniQKdbFB8CWjfjA4QkRQb7T3tgLud4l8FGXg8ysVK1TI2cSXFjJBZqU2f88cxyXajMrEpW7nqpUfiT50TRbC5snC4GnL0RtkNnFju272A97uoelj2NgMs6Jo9GsWdPtDmQOmNVsoFz5VrVedoTqJlYXXxqA1ib0oizItn8++VrT4wHkTSrqF39fRAIdKjWJfwN7E9fVbz8qwuE2pNDO/PQx6qd8Hd2PQd+SoAOP2SSZs2hlakMlkbdfoFtbdFsSm1nNgdCRoZ/qi6S7jFlH2Fuh2cgSmYWtcZzVtyAolGl5CAUk2pNwGqY9/tLVl1JkfMhts87E/SGKVnEtuuaGyc0nxTJTXOWpjBXJ+3VU8LVsy+YM7N9ELwHeDwV1UBAc8bs5AUavXm+b/Pt4yPn21Npru1Hr/du8f8BUEsDBBQAAgAIACy1jEYl32KDvQQAAMsWAAAnAAAAdW5pdmVyc2FsL2ZsYXNoX3B1Ymxpc2hpbmdfc2V0dGluZ3MueG1szVjdbho5FL7nKaxZ9bIhSZNsGgERIYOCyl9hsm20WiEzYxhvPPbU9kDp1T5NH2yfZI9xIBAI8WxFFOWC4DnnOz/2+fwxpcvvCUMTIhUVvOwdHRx6iPBQRJSPy95tUH9/7iGlMY8wE5yUPS48dFkplNJsyKiK+0RrMFUIYLi6SHXZi7VOL4rF6XR6QFUqzVPBMg346iAUSTGVRBGuiSymDM/gQ89SorxKoYBQyS61RJQxgmgEKXBqssOszrCKvaI1G+LwfixFxqOaYEIiOR6Wvd/Oq+ZvYWOhrmlCuClOVWDRLOsLHEXU5INZn/4gKCZ0HEPiR4cnHprSSMdl78PhscEB++ImzhzdVoENTk1AOVw/BEiIxhHW2H61ESUZEQl9JaqiZUYAdG1txVKT73q5YJeiGccJDQN4gkyvyt51MOj5db/nt2v+4LbXtKk6ewSNoOk7+fSbjWt/0O4Efn9wE7SauZ0C/2uQwylvZs7w3Z7f99uB3xtcNTo5PdyTevTxW9VGM6fPF/+q3wjyRmpXW3ldujedtptPrdPqVtt3uVK7uev6vWaj/WkQdDrNoNF99Jqf+5UTXiquD0sJhkpkcm0kFmzRjYUWTyZDEQ1sxbAck0DUKczwCDNFPPR3SsafM8yonpm5BlK7JyStqpSEumdmtuyZOfQe4SwgpAbBVhjhdMkIH0/Wqi/a8CuVbU+0BJSXYj5rivGrZ396tsz++Ox8d/rb0ixhrXEYA/HpBW+triysRoKvUZb5joaCRcuCSDIkURsnZIXP+/eU18HyyEMjOEQMSq1KipmHqIbSw6WzyoZKUz2/Qeqrlgiw4KYiqNXfaEUYYwn1qdX1h64bzg4rf7aFJuov2wi79JypzyN0LfEUbjIX8y7hLmY3sEnMbBSRTklIrHJYoipjLsa9xcC5GLewvCcSBUIwJ/vuYiRQg4+EU+4Jpk55fyFDRTVxMb2iTqE7mWaUOyHOj45TliJjEZqJDDF6T5AWCDqSJfBfTNCqgkAjKZL5KqgcjRSjcKwnlExJdOkS6A5CJBl4mjFmRNsI3zL6Aw3JSEjAJXgCBxjWqbL4B7mAU6zUIyhe5PjO3sON9rX/9Z0pEEcTDJomHziwCklSvQ98DLVzASEYE9DNFQjoTIgzGBWzPxGN5mYuZTrHjvFkvulmI+egsN0U8rGY8CAE/qM8I66AIeZIcDZDOISRVeYITajIFKzYw2Kh1f9K0LoiyuepjoGmIZiM3Ejn8Oj4w8np2e/nHy8Oiv/+8/P9TqcH3dBl2ESzwqG2U6E6ez5Rwy/4PaM63byeaM8XnJ5VoM5+edPcoUadPbcIP2ffp8rU2XFDn77guUOlvuC5Q6tu+NaFTAxRRRsnYftPnQeVtalESkWjkLYLprmue4t6qe9Xe7UbBHt02wz6F27XJIKGhTGQysj8VHe6hW8D2A7fCd503UmG9Pw/nABhA52Y0y1su+NU8CdHmWZkQ3dFMjilAHf+2AoMuPUZTUAyRa9G579Crs+N1D55eW989SrM8Us/tSzt7Ik5CJZhDIdobwfvzTPzPtv7ljpmvy1f7qy9zVm+IVl/ZWqeJJTTBPpoBOjyPWvl9OSwVNz+qFAAtPUX0JXCf1BLAwQUAAIACAAstYxGSEisH7ECAABRCgAAIQAAAHVuaXZlcnNhbC9mbGFzaF9za2luX3NldHRpbmdzLnhtbJVW227bMAx931cE2XvcXdMBaoA0zYAC3VqsRd9lm7GFyJIhyeny99O1lhM79kIUiMhzSIoXpUjuCVt9mM1QxikXz6AUYYU0mqCbkfxmnjZKcbbIOFPA1IJxUWE6X338aT8oscgxFj+AmMrZ4QzaMEv7mULxMb4tjQwRMl7VmB0feMEXKc72heANy0dTK481CErYXiOvfiw328EAlEh1r6Dq5LS9NjKNUguQEkxK37dGRlkUp0BDpCv7mchpQ12+/QntQCRRlrb+ZGSIVuMCukW+XhsZxjPtvduVpZHLBAV/lYZ++WxkEErxEUTX+d1XI4MMXjf1/8xILXhhCtrlXG7iO4dynOv1M1ldGRklmAuZQKNd8OWxd72LQP5rvPfIrKvg9MnU9eRBME1PKayUaAAl4eRssuRvj43S+wGrHaZSA2JVC3rSST/hRgY3XV2L+wNvhOWxL69pIa+cNhVsXMKRu66+xW82t/atiJ2+66IMBRy8MkqxVbbI37quZ8hI2SKfKcnhkdHjGfzU4jihx7fYd/Ny+bUVGNbH3FvDKVhNpAezuTIK7RUBU/EcVtKk80IqMG1DidW5lJKznBDDB1JgRTj7ZXDp0V5GouTE4Eetf7CQIopC37zZHPUrHffLnsfH0f0otHdz55nSb/jNHCuFs7LSP0pyPvM8vSTazTzpZ5hXUsNB3LMdn8ipsNiDeOGcTo3CuIKpWO4WawCNkqgAKOmvMPI++krPmioFsdUdIxBGpqtzuJIUJdV/6pXAG+TB6Bs2YHVUVWp/DBP6Do80fgAAi6wME+sOzlI1VBEKBwh7HynslYfuhqSe0KFhW6sH2Kl43LzmZB6jFWrH0b8S7ZzEfrqGHsKrTquf4SzjI69wKu3FOks/9iaHl8yMXgxyCj9MHdfafl5CrTT/Sv4DUEsDBBQAAgAIACy1jEZBWHYjkQQAANwVAAAmAAAAdW5pdmVyc2FsL2h0bWxfcHVibGlzaGluZ19zZXR0aW5ncy54bWzNWN1y4jYUvucpNO7s5UKSTdIsA2QIcQZm+Ss43c10OoywBVYjS64kw7JXfZo+WJ+kRygQCITI7Sbt5IJwfL7v/Fjn+MOVy68JQzMiFRW86h0XjzxEeCgiyqdV7za4eX/hIaUxjzATnFQ9Ljx0WStU0mzMqIqHRGtwVQhouCqnuurFWqflUmk+nxepSqW5KlimgV8VQ5GUUkkU4ZrIUsrwAj70IiXKqxUKCFWsqSOijBFEI0iBU5MdZk2dMK9kvcY4vJ9KkfGoIZiQSE7HVe+Hi7r5W/lYpmuaEG5qUzUwGrMu4yiiJh3MhvQbQTGh0xjyPj469dCcRjqueh+OTgwP+Jd2eZbstghseBoCquH6IUBCNI6wxvarjSjJhEhoK1E1LTMCpFu2DU9Nvuq1wZqiBccJDQO4gkyrqt51MBr4N/7A7zb80e2gbVN1RgStoO07YYbt1rU/6vYCfzhqBp12blDgfwlygPJm5kzfH/hDvxv4g9FVq5cT4Z7UI8bv1FvtnJjP/tWwFeSN1K138kL6zV7XDdPodfr17l2u1Jp3fX/QbnU/jYJerx20+o+o5bnfOOGV0vawVGCoRCa3RmK1LPqx0OLJZCiiYVkxLKckEDcUZniCmSIe+i0l058yzKhemLmGnXZPSFpXKQn1wMxs1TNz6D3SWUJIDYJtbISz9Ub4eLpVfcmG36hsf6IV2Hgp5ou2mL559mfn6+xPzi8Op78vzQrWGocxLD692lublpXXRPCtlWW+o7Fg0bqgCZwSBrXUJcXMQ1RDbeH6qjYd0DeUwfkx2OPihOud4sIYS8hYbdof+mi2cFj7pSs0Ub/a0qzpOVefR+ha4jk8mlzc+4S7uDWh7cy0nkinJCRWOTxRnTEX58FqhFycO1jeE4kCIZiTf391yFGLT4RT7gmmTnl/JmNFNXFxvaJOoXuZZpQ7MS6PjlOWImMRWogMMXpPkBYIOpIl8F9M0KYmQBMpkqWVYaWRYjQiaEbJnESXLoHuIESSAdIMJiPaRvg9o9/QmEyEBF6CZ3CAwU6V5S/mIk6xUo+keJXjO/tkbXWv/S/vTIE4mmFQKfnIYU+QJNWvwY+hdi4gBGMCurlBAZ0JcQajYu5PRKOlm0uZzrFjPFvedHMjl6RwuynkYznhQgj7i/KMuBKGmCPB2QLhEEZWmSM0oyJTYLGHxVKrf5SghSLKl6lOQUdDMBm5LZ2j45MPp2fnP158LBdLf/3x5/uDoAcl0GfYRLNSoHFQczojn+jbF3DP6Eg31BM1+QLoWU3pjMub5gF96YzcI+WcsU+1pjNwR3G+gDygO19AHlCfO9gbIROzqKKdk7D/x8uDbtpVIpWS0S37JdBSqb2NAhr69UGjiaDrt+1gWHZ78CFoQRjDmpiYn9NOz9XbABrsO9GbPjoJi4H/sxMh3BKnXegWtttzKviTo/AyQqC/IQKcUoCn+NRKBniOM5qACIrebEH/m3X53JC85qZ9tQ30Jrvg8M8huym+1y4gWIYxHItXO0r//fb8rg37P/XAflu/JNl6K7J+07D96rEA9u03srXC31BLAwQUAAIACAAstYxGkkawmakBAABDBgAAHwAAAHVuaXZlcnNhbC9odG1sX3NraW5fc2V0dGluZ3MuanONlE1PwzAMhu/7FVW4oml8DrhNMCQkDkjshjhknddVS+MqSQtj2n+nzr6aNGHEl8R58jp2FK97STNYypKHZG3ndv3mrq0PyGdUBeeuX0T8BfmZFvkMJnkBIpfAPKTeHz24N0ciJMykFZ2u3klWt/QY0s6cC93Gy4CECvh06HAdAL8Cvu/Q4R8ntV1a25RadZ5WxqDspygNSNOXqApuGXb2bEc7Qw/GGtQJdM5TcESHdsTIo+LNkKzNpViUXK5eMcP+lKfLTGElZ7H4i1UJqnnx5RYY3A8fx46cyLV5MVD4gcd3ZHGyVKA17OLejsmCsOBTEC3dgR1/oI5wNyGPrnOdmz09uiBr0yXPoFOluxGZi8lGq1PNIVmXM/BttsTVJZlDCL4C1ZF6uiZzQCyr8h8PWCrMqCIdtFvzAyqQz3KZ7UIPyIIcXZZkY9U7Jmqv/8ScL4TeF1qEfl8Rax2hf+/5zEHQiau9uK+huNGW5YPxbhXtQs5tjN9IaP2RMG4MTxdF0x+a5kg1B93MQb3IOZKj4GoJaoIo7L5EA3aClbENOvn0szlxn97mF1BLAwQUAAIACAAstYx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LLWMRvWL2nlmAAAAaAAAABwAAAB1bml2ZXJzYWwvbG9jYWxfc2V0dGluZ3MueG1ss7GvyM1RKEstKs7Mz7NVMtQzUFJIzUvOT8nMS7dVCg1x07VQUiguScxLSczJz0u1VcrLV1Kwt+OyyclPTswJTi0pASosVijISaxMLQpJzQUySlL9EnOBKp2cfRNLMvSSE5X07bgAUEsDBBQAAgAIADMDg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Cy1jEYXtWh9jQoAABNaAAApAAAAdW5pdmVyc2FsL3NraW5fY3VzdG9taXphdGlvbl9zZXR0aW5ncy54bWztXOtu47oR/t+nIBwcoAWK+H4rvCp0oRNjHdvH0ia7LQqDsZlYiCz5SLR3c+AffZo+WJ+kQ0qKJUVWpGy63d3KQoKInG9IDoczJL/1DrwH01Z3HnM25u+EmY6tU8ZM+96T/oDQYOlYjjtzqUeZKIgXIZts6LuK51jErSCPEXtF3NW7yh2xPFrx5UMEMqHidseYY58vHZtRm53bjrshVgXtibUDPWoNnkr1ZZyzp+4Taig+WbA7sqTJtoZtuS/XXkTFWmoMew1FTsUsnc2W2I9j5945vyXLh3vX2dmrPH1cP26pa5n2w7GZjtw7IWyZHhsxuknpnDbE2rCRA7WFqfPosW99ua10+tlAi9xSK95eS+NPHliywQxjJJB70zNZBNnt9Or9eipyS+5pmuWbtXano5yA2NBGCqbfqg+b/QwMo1/Y0RCNdr19Qtoij9RNawJrWls5MRJnu9umOpE87A3b6RjXuedWToN1ax25PcyGWQ5ZwZo/dq8x7A7VbAwfHG/uaOpOv6GmNxQ3WMxzBtVIQBExp5oMOr6iG9NeOZ9H9p0TAMN4o/JaT6oh37FQryv3tB68tZRWA3VbuIF7SMNtFer6Ta3fVKFOa9TVQTWhwtfr0iUEmXStg2qs9jlgZHvUZSN7Rb9Izbh0tCo+ggsXzA9yntRp8ecQtnoQpmqhVr3dbeNDQ242mx2ktrW6Vjt0u/2uXEe41mrXmgel12g2mqjebtf7nUO922g34W3Y74CWFu53UKvbajW0QwM3AI1kWdEa6qHb7NfrMrSGe331MBwq3VoN1ev1Zks7tDvNoVJDIN0EHXKzxw3Y1JpKs3OQFbnea6KhOlSGrQPWcEdto14Dd2q1Q0tRmrXa0bjH0UXNdSzNPZzQnC8oTJ2C1Nqjt8Wda7DcuS4IG3QDXs5okOcU9Yqw9fmS+L4LUjxthkJP+TFW+rQYuApJ55lyUBV/x1ZJNOnmzJrSWU0kzGAEeZAigEtnvm/lwEUTJ8BEyswLC9ryc2YW6ETqzNPNY+6EhkTWzJJOSZ7SmZ8288PCZCad+XkzFzKSPqUzP/wVwB2bfNkiJxKodOanzixoMoNKZ37uzMYkUiiYRSTPl0EiJYA1RPbMFH+WRKUzP31mopJZFKwn8mcmKCWNgulEAs2FC/Mo9FBk0Fygp0QKFhcpNAsVmi3NiYLXZCwZbKAVmNxocAmKhMqZslCnVzN58mkxnl5MF8rooiKp/qpEfFn+sdHpfam3O38aVANcTk36lTwex3Uhoaxdy6drYsyn4wUoxOPFBH80KhL/XRg6/WCMRxNckYI/CiuYzfF1ReK/80A/zOd4Yiz08UjDi5G+mEwNYZcxNrBWkT45O7Qme4qYg/Ym/YzYmiIIz6ZLkWeZK1HBQ7Zp72iO9rS5fDOaXCyM6XSsL/BEC0sqErZXSHPJZ3CH4ormso7noMMlkDFfB1+I+RcakGxZhZVcji4ux/Bj8I5cmvdrC37YK3ozwxOYP2rnAF5hXZcv8EKZfoSZA4+bFgRN34OjvS8I+oR18Ays54BN5OvRhWyMphPuXHOsG/OR+uRZS2Ijx7YeEVkuAYcge+xNZ+dBCXc2uvJ9zCvckI5//QBuPZLHKS7s60SmLZz53txT6IW7yjVTsKxUrPG5+vXD6G+LoTwaY20Bk6dNbxaGWPW8PQLLw3YYIpbl8GFA02S1J/aSolu6JDtwsUcQW5krIbYlMHjemd925u+IsGBp/RKsyomGP/5y/tW9GxljCCs3xLXzLbGEtlhkeD7kDWwloeuQz7fspbFE7HH+Vh15g9HNZF0/ObQ8c/T140p04RWD0sHv8RwSI4QDxXQKgfAVeAzEwA0xrULA0WQIzYljMOzeXcQPJ4UUTKaBjomDvkLNNcxFrCPXMEfFVNxgRR8Z3Or0lm9Ic4DF7Pl+kO47/NhgUTibPfnPLb1zIEZYlOxhZqHc9HyHOn9de0UdJYzEPF5GQ3ugaALduhc3rAg6ZpkbvjPPp/bDFQ6t6YfjmElunJ21ErHPMh9ESIap2m18y2z9afPbvXOdjSi1iBcuNj8p/PUrO+IPce63O4u0mUOvjuW5erlQ5YmK+W6RL3UrPw7cnPdsbOiLsaxwDeDvG8KWa0hId3wPn1+Xv9vT8FAGfYF5dUrc5frf//xXfjWJ/vilKCj9S1E9sIp5HMNP+v4+cRj1/pFDjyErcah4yQkMNsshNP/eWXhDYEvZMGT18gocRhf+4ezcZa7NR1TJlTx/D2FEbOUq0hVxHyAMGY5jFVUkhs8dhBXuw/EMsWOWadOC8K+O63zwxmi2kDVNHK5goVjm8sFPjytEUHCPgiw4ZRXQp17KEwhUCZV0ZbLiOkWqCGMCrEv//bgq96mZ46ngeGKFE7GzY7EDsM1cx5rxq4Pnd2UgwG86bi0qMZefmcK3qIS3dj4HcycJgmpQjRYlRWfQhxnfVQYq42VJ6TmFM9YqIhoUJOWuHQsipOqPJiIeL0+iVFURN2vRfj+VPes4bPiDqkjPj4VJ+Qn9wp7JRwqT8jpPG1M4YTwDJWuiyPC2QyFutDzPzIEMtQkUhvYN3+IyvAdjfuvlRboUFMQlN86KSiL7GeaGBouZl0U7XD3R44H9lMevOOb2UQ/OU4mKo/NWs713wExm0dOuLcYBCzA6++I9zf8DmbQF4N/OJo3hlyL2uKXvKnDWIMv1ht+TV1Cg412Fm/NI66ThtmE048GsEHIjgrmI5YVwNg/hEYRPOWdCHH+lZ4MG1WdmGlSzJmgQqD09f/Zuc0tdDC5g0tA342VR6XV4y3EtNmZx2InKKJ6tQbUNh40QEymIeZXY1oRLxX+J1m92FjMtuqdhmIoUREyTPfqBB0sj27NlNqZ3LOrbQUnhJRDEuaMjRqXjFSdh4myTivNriqUcRm49MfqUUBXmnWOsSslEYYjmzh6Nzg5LzHo1pSmQPWX9QTWaYSFApXBWmUTWha9woTPiwjFmoe/gNLOYiav6RQh5M6IrN2H1NkSX0mr3szmJFKKrr7QarcY3ILpq/a6Ku4WJLtzjz2uIrg7mT3GiqyY+35rokuv8KUZ09WT+FCS6hl3+5Ca6mpzPbhQlunz+vyjR9aL10omulyc6hejSavwpSnS9PEsl0VUSXUlKZ3oljybRe7aKpDuu+/hnoZns2BqcZ008tDI9cUQQzfqXgYmrML4r5BeEK2dDTPu8pNm+Nc3mX4bwu/mb6VzjNuSXIURwAp8ddxVzmm2xG8XRRJ2Ca6pGRL/B1YS6TU5VLcF16JKVlGBJCZaUYEkJlpRgSQmWlGBJCZaU4H+FEgQ3eZONO/HT3sbht9TnJRtZspE/PBuZeQX8ejIycoudi42MyP/AdGSkT/+vfCSj25KOLOnIH5GODH2q5COjrGMscL5ER2YsuTx8ZPY/jfluCcmn7+b9qKRjV3wKko7tLn9K0rEkHUvSsSQdS9KxJB1L0rEkHUvS8ecnHb8rmvB/wOiV/NtPz7+V5FlJnpXkWUmeleRZSZ59+6/yFWXPyu/yld/le2Py7PQC+Km5s5cRz6mz55jvlTkLJr4YdRaAfqqv8kUW9s/xTb4CzFlE9BtQZ8kygIK+k//v838AUEsDBBQAAgAIACy1jEY3pmJPVSUAAPoyAAAXAAAAdW5pdmVyc2FsL3VuaXZlcnNhbC5wbmfte3lU0um/PzXVjG02OpWWy7SXuaTmvjBlU6mp5ZoLmmNqLkhqiiBINY5O30wrU1JcckotEU0RXIHKGRlD1HFXVDQSXEEFQUTgYuV87z33/M65v//uuWf+8Mjzeb+f9/a83+/nxfN8uHfZ+cKOrfu2AgCAHfYXz7kCAF+RAICNvt9sUTw5XstPVfzbEOt64Sygol1jSjHYFHrG6QwAUJWxbTVws2KsdPOidywAsOfI2t8Ge9fD8wCAUYb9uTPuCf5zI2BspMgbOE8uId8m3z5bkG2t2mo3XvOr2e93736nt/z9VqVw98hvXb9zvHfXZ/uWv/Zpf6eT+tsep38l7L1/vrjrqOHcqpRbMLOKCp0wk7TNjRr3r/jNB4aMMNvKSf3QpIg+xHX8S2Xb5Wv80UTeyDIXStmmsGhvZcyshEehiGUiivz4eJRphh0EvrVBQbn1cMtID6sTc9p6/7eKYcVfIrKIpJ08Kpcy5fnpiieA/tmjgvY1198QJBdzE0O/UnwcG1IiiSZHoMyRpqU+3+5AP2AlRNufJh0IALw58i2cd4WbLc2qRARbps1wluaaI+q1JdsAdYcvpI4icgszMYs4CDLCUks7vl21uWknDHwev1DRi5L2o8CyqUJZmGXkUQmrgonhIJAzdRhwd3OqMkRXAnQqsZiQvJAdbWtrYf7Yt2Ara8mTEPLmRJKhPre6kk7fmZz+sYesLYA6hELP3gBENH8hA4XgD8d2jCwPUG2J4skLQHg3ytRWzrRw2S7/YCD7iS/uQCXx/zBIiub/YoAI5Hc5Gozcks8xZXO3VhsFEwYo2BBK2+IMnUhP0QuWGHNBhZ0F/CX6QhZrNrZQMpyaMqHWVlU3Kz+dw35CBUudfi2fGbDZj9qbI7R911MfQFvdAdoyDKpd6i6UCWrkSEvoJEjGPNGIuJEZ3SKCjWJglyhtz1e+AiDzDgvSj+16lFmb93C5ZzWes5NUNYsesxI2KiuN4WWSARNBiYl5EdR0dph78Djyg2phwm8oYWtx8uiVzfeDgjU71EuI9feVT9lKBjts/0L1g216yTbFsdxKxI1ssBanUG5hsSfmUhqr/XrDwnLd79KvAXl93mchHze9WDn2DLGYWdhk8devCx/19Tx6UZGE9/ZtkVfvCsyRDcbWHbHvtAnlApqSaxynqsRx5iLdSorNOsLHBk5RHGlvi7iWgvOb2yNDV2U8uYw1/xTpITkljVWKXjlm3vdaUInMouba+qOkSxjZlRGTcp+n3QYzD5NyeN3sR1OLT+NwMsOUUR9KrgsuaPNogIQQkGgdtZIxE4erhKTjNL62CNSuPcBjwOWelAXz96/hUiOk8MxKaNLS08BBZpzfcPxqiZXENoOQERry9iCf3hROZpHf8wejzdPNtBis+PxmxRKUo2zL1dBVw8cGKSxhSQDp6y6DykFwpQdamiXXY8VnRboIA4nGkp80jo0Mcq07BKyv7ZZG22S4sEU1gjZV7jRYMa1dS+JtuE27+bgTo/oy75snebofX/zm7N6dr/ogT+N6QgHn98MjMP/uXiXHEnt5NNmEYt1x77wecCSu63Fca0IOhO12DGaSYQmzl+8zkOLzLAftHc+02Mt9eD59r0biJqXTXpSVumKzZpUtsUZPr6n35kvzkO4bTndfHxK4UMItcBwTpwKvOqfXTsuX5JcwsFLUDizHBXOh71C3F8BAvdbZlG/NCvGHFYRVz04kWJzQqjXMIOhxbnKffQdDZUgO8PoFlUEvNkL6DhklpYReXQldtdzZlR84aMDK2sdIZ26nVaFZx2j1euf07CB9cdZb+FepPuz8if7XC8vl4FdTxlG4xAexO6ELPiHaIZhwYB+RDSPiGiISqf3P2IQ5wnQNpZrEYOfPvSeXg8tlUxXSGg1PqTFoqSNojjqLn2201OpCrVIeBw5STICAscU8gRUJ1qZ0zrmkJfN23nc99y5eT8gv7783YN6RZlzw549seU1mzvYORMRV52wqLDT/ICvtmJ53Ru4F4oHukT/s2+rtIHfHjo8TnIeNmu4GfoT90vNnQs7RZiOQkGXUc/iHEFsTp7OhdHyJ3pQzbSZmoJt9pVs3eLgpisbpBdHUUoMtWAnRDKP0uL1nTjDceOLkkotyy/OLliHaHwm0ho8kUPPi04WIgqn2pphL6TOkuWX6aw2zpYIG+mKCVn9VT1MXsBmLyvbuDr3agLeZEtW8RuooQsOGkbYsNWXngDXRhQuKwKxAEnGWc5UTZLXexGPN/KaV0kZhd8zVpY5bvahhUW/+OAwVsroy/4ydFWiiD7gJc06CxTqXxXwwKbg6cbio5eRu2+kXNqyPHw9067k4/Fbiu9NRlNClYqLLCk6Iy5DGLgawMrqPfP/xnOG4GaNqu33pLW7nfnxglUbBXNs9vyXtVI6JvZrTMi67S+ByzS8duBML84IK52IGbPlqDwLjEf4jJnPm5ewA1o8pvfD8IdCm4q3GsLZE04ypAOpFop6eG8ygNKD1tXX6DJq7rzI9tW5uGRfEC8tm9SJakgi2tKV/5SZpZIvs01nlsUTSqBnnpleRWaUX8Rj1Qx2OJvWShFnodkQkFftj9SUnZ2yTruI1suc0RS4vvkSBXCZjkSu5210oukHDlF5Ky2aAfoc3uRujmpzn5wF1rm659kjx8WlPq/2SyzK9KcYoW/X+tPZuV+Mktpe026agJm3msbhXKeCBFdHIS17uW4KlThcuqbkcd5l7fBbi40XNHEsu3V6peOj519YnSm/U/Zur5eFatDe5XLhyWrMwh3qc1RthblvJzY3XyKa9oGbLLz7sMA+iuNVjnz0R8QdWcmVxiwWso80tUwXxPxVKHwWV+6eCqZACHhyhS3W8oS4/fy5d3JYYj+gTENoNtxRGN7aPV/jTXirv5Af+qBcr3ndd3iNMl8QzInrDUL2pj1nMB38uhktmxOblQreCDIa/lIp8TI2WduePWxzNlmPC5elSwG1aTHYnJjM972bPvQhn12nJFQuLP/nJGbdCmwT3F66bHVPP0ZcaRzmfNmLmTX48XMzOWmjJzI4GhXuz6nK8elaKUc7kmU3WNG/9WjY0HP0dPJQ59WC746lyHi2k6VYpamVEiBzOhcaF5ik6nXe8Pw3JNnxft+SvXugl0hWwE996x+udPLA8ROnGcAbJlkfDr47OwAqCdHhzcCAHGdC8aF4R0BBRoHTRIn4RwVjABMbN2tBjmpqEFsTwAtZiuLpJ5HYuoR0mNeoov9CAHzVptxgOnnwQGUqszM4Zh+l1a7IiHkqfjg8eY/hjnSUnq0FXJId4hbOpGgz1JIb83uz9odCpCtlUewLMn4e3ruTuA9Jw/QclxlR3tjdrIwDNmez0PaaJlwXRzira7oHp63oxHzyk1MzXeTUff/8tpbf10vWV6cKJntY/I0ExXW6sdBo9oZdSkqFbukKtG3az4twLdH4XZfUtZocLVOiVdscc19gLbOG9OWruKd+Krdo+vDtG0UwfjDS2Bz0Jo6oOL8Q5QJ0aNUyjHEeVafuv53dZBDAXSAXgtkTzDBNdBprDkliMG1ZGa6LVQxHKLxL9mG34FIhVEjWIY4pfyJ7xnNH2Ru8zlYHU+mEax1AnW6Zc5hRZ8hisIUKloU5S+7/vgMJwDbOVRlGcRanqoHBfQZw682eY/8jS0+jqjEUEotADCnbJdqv8UchaFm0G1F26kOq/E7r3WMqw9n/FXI9Um0ebyMgEPVEQagMAfW6SdMF5eyJ/RThOGM6Qbgb4qRSJtEgSbqMLApLm/184FaD1mV7RXgDgNjHZXwHvhlTgGwCAG47/mWC7CJTzgZhKlHRGwdGZ3qnAlT/4njVQDMBKCnwMqDki2KggZP+PCTWCBxBEEN9AvmiAQUlqUYyPeXvr/HlN/HZ61aqyfF65myU1XWOfW10KkC+xSaJRxvHiFQ/btlxNEeObNQmZmT8Vu3esjP2sXEL9wvtRw+tEb+0ofAY3VQU8pNDc2W4ksOW3GbtVNi2+f274xBV9Gc86nU0tU9jzpox+lofvsG2EycScwvmhiEqbfXYn4pQI1ue1rRO+V8x+06Woi00+J+JAS/PjdmuhyE72L4Y/WXNG9Wylq42DIki3lYq8XmmtufnmdyMBO3nQCfukgQyXzNVC0pnJzKq1oHqC1eFZrqQ19mu9ayLQn/QrkRyW9BVib3uowrOmQWsuYI8KdHobP81xmvQog67Fqjy3E+vOW1uWqyYKXaNrul6HK/STHP/3CGQ0+ifOEeihtvwcOr8DKB+gGVCaxMJaivTG9l7SF/Y5LwhZzHZ6jRQOhpp1WPPben7+WnkTM+vJF2U2OhtMcQ1KePxDq8xr5SvrNvSDlLVth5vm322rJU5HZd7+TxQvCEUqZPd6BYxYi4Zju081Zvhtxf1tfL8bpGmhhe70KmR86bJ+NDfgiwP+8cUeZm8F3+EajOt1ff720KByusRdDCvyvmxD0HVc0lt/XLooHbKDOMSlJUf01n5xhcR0wEZFORA6XHbk2+k/d56I6pxy3tUuSg2ATWRheCqllIb2LxEWJemcMcI10OZhzmFn2kU/h+q1KtV61CJR5s0qvxonvYO/u3m3sWF4nZurg3uldJ/TcKLXNKxKk1KLGWvUODbjnhXnt5P5o4IVUeKiJoy9iL7yxZkCioq5i9TNziVzF2beG62XkXXKEnMU1/HqkvH+pJd+DSBc8+Ben1Qe8YvlNi5HrkY1Pln2qy6vqeEuShmD0F9V27Dcgy9Ckaop+MKyuIQ9Xb3RX5KCN1WWFD5ZAXHImgiul9QUsCV1eFivtRFlcL7xMbhsf1j9pZW6ddOXHbZNgOQ9l7Oz9nTZ+Z5XjQrlO6lVNNDmYLmbrqHPaXt+MVnLUwmj9Kso2q1shTtXZdKYKEiwww7uqOS69XnNrS8SN6D+Y/ye9+1HzpzeIOlhQp0SCvQqyaqI6f0++XeHKF+8GakMwT3nXDYrthSJvEP1eoPuT4NQQHFYfL09Gl69zkTi/jZhDDUeFZW4U3tmVdibuI71Rb2PMT7/1uYfFpy3uSqomLD0FOOq6ca4i3jHvaqEqdewRMcfe8pcgubc/7dSkrMm3AXmVhakcyC+Pqq+HIZ+b2v/Q8UpRLuVbagsXP4lIFDRkNAYKHmJcQV1dfAiG5PFnY738GCl5sH2mmuFOtsbE/mB63FOivvzQTlXkYCpnmendZ8cfV1QHXMi7t1Nn1/wwBC9ttrWW/8WS3G4mb+5Oie5YQIaZEAICbQ9s6yvE1hHNshzJNeOGK6o6G+mtKwzyxvmjjqrZ8/HayuCVEJEBohtz0qITOV4Drv5S0calZ5keuT/Uh1BWY3fw+ax2FcGM2hL38Rd/VLcjSiwJKfQLzeRTtCLHI3DxglZMZrxJEzNys0vHIlX6Xe9/bpAOSIcOFBW4fs61KyuIWMPR3/dvUDCXGJpvUCcG7GHHTvIB/XFiKPn0OnM0HUBCfQkNmfIoHlEiCFB4zgfwTh6f8zeWUfdL1WoXLmaPqf7DCQBpYQqNJArm+b0u6Yqd578mw6mDGKYTSR2rjQEMvyHKKt2RN1X03895bzq82DqnV2ucHpcoVlNLqEgQCJrWm+CorqhPiPYHPNMPrgbhAgYzMe4BPx74keoeteHXBQeyuAttdSfhP7LX98YR5me/zvth4SaA35HEXpZcU4D+b+0/1UfQbwE9Lrlt+4bAsSHCNlGs4MQfnte49JQPqbDbb16S0L0XkxB72U1OnMejw+6qIIzozukbpcYSYeWc33aDKrWq9YJLKGPOoYVt0EzVHVCoZik3OGL0/pJiQkM6L1/V2tYOKNjdVgEER69BZG0L4C7HPJ3wdG4cjytnPch/a+RLw1+tLt3lhMf433Tx5tXHU860XtpYwz5OULbJOIXMrvxWoDDuuUNQ8L8nsYV+igyysHEwbzdqZZrmWcQQYziDiMQfzM53Mgb0dDRe8MpQ/Sb4vCS4Sc6Rkkljfd501xXhr4ypdKT4/y3hREMUaiLeGQgeaamTQvuVlbzDROK5Vav+v0lXk/H7j7ifHajlbZv2JL1xxL3sF76Yu1mXnnscOguRdbys76099JKN1kIz9Cs+L0osRaklSc++o0BB8Ot2RKaE/YtGUsrDAWKb03aurlk/z0BjMuWIIAmd2LjzSZL7S+3FXfgPUdqPoaQU/325Iep/IYHh+22nZgYejVILOA3dkbofMkulwClZBpgb/1pMdFSUOL+aIqIlJsESh42WvIOvj2Nq1EaovodtGGwN0XG/R2WgqE9RuiiUyOpo090uofj3cqSR+zYieVIg0ft84OI6oCehfWYwHQCIXs+qqR0H4TPOr0SSivAesZnTs/c1A5MgN27NUjUVy9JN/hiSYdXql9Jk5OPs+oLF5BShxJa6TelcTyvbxRtZ5Dl+berHKydT8yF+kvmgYIeswdDxdVtW5vDvJ3VbIN/Re2DRtmC1q0kDwlBvaX2V0c5zh1Q7zCkk1q7CKz6q2qK6uVQRnTa7Fdxuet53kSIiIBIezpNArowp/IcX5/crr1CGq85zrwwE9//N1PWrka91SPDR77jJbqVRWAjmQmqOAbZLA/5YYtn6fqe2hGgRFaqVUp8xKlVCPQpI5tZ+0hsLS78L8I7lbVatoi6TxDm5UzUSRqZ956oABuMjIZ0rBkTwf8Ln/RZ0MhZ3n5IU9UajPwEaoIMFFDleRFJhxGvPc4n9PszmlamsWYdeEqhAvhQJSv1nILEg7+GMvtfp6EXsNVcZS3rBOvIQnCrkdHcSQVSfdmhPD2BDkhqanLNEodKy+RrqIo6k7tk7XGbXPPJD4JzUe3Gqxu9Nz9Nzt2Un1wUlTUWr11kFlgVrn7duNz2+p8NwQmbaU36UxXvU1UJMvXs/jB02RvMXEDKaFusLxac8oDVn3gkS+SYAv3cYGe+g6vWhYwTfVBYlRqVJIfNH61LrIpepUyIB0AHwBZctRps9XCuPu65B6xAfD03l6gzQhO3rRRHbSMppZjIJxbdWKa9cE8wA/iqrbSFbp19Jnq4H9//vM8sg/YQM2cfrMWybSVez9ldYAxi20RM4WC6J2dyA00y3IkRw8RyUQww7vjfhoS3vD6NTc6rmfe45pBQNp/1fTbsRbFRs8pdI/8UL2iLNpXepDJrhIjsLV/gq+W4bC4TaKMzA3fvRJ8x7I6M2EC31jmnf5L/53z0SLiYwPX23OEInSZKMx3kyV1gD/6l4AKY/3hifQWB1wXsDqa80HnWF2OkW6bzsk+Ge48w6hAYmGSkoecuQnHdarfd1LPnZj4Dlz49QdS2Ox5KuUEvL82/+uFq4M3tcVMVN91ZJeHD0bDdP7nRLmfJTHQDy/U3OAcP50KybVLaDM/pRzCEnjc1fQ2NM3J5alsU8mDFUYowpaEvW2IvWembsUoahY7ZVinvI6EtrxZawK+Qj+Na4RmSah3+fpGTUyaY1lTdTrAlPNjNxiYOK3ufX4k7+XeobujkgbGbioMvl88/kdE68bhE0yj2I5hHMEhlucvgrV6zG+01Mc9rM2FrYFCC5snmbMZjB0q0jSvLKHvGZiftFg3Wt+K5bba8On9QzmoIGfZ+2YZQCYmwcoO1vY5e0TWThjCe+nCp3sEraao0z+Hy5oG7eWVLM+6fA3JCoO97AqtCVHmo8jJqW1zQMnaoz2a/Gf/lrqzbWRwlsnfU5soeo3I9Thb4Ijb4OoboUZKz+Z2AZtSyD13lx4seAEtK705V6wwY+AbNxHyoMkKeDW4JIHsOhg6y3dlZU89X9LB9WB2+pl1sWUvrzOvtpCngNhIeCad/Lr38s5B37wfgVz2KdAmRI451708r/fjJCBArfcOrjX3lP97afkMRAL+oEpcf7kfLaD76lPDIK7j3iyrfuw3KDC+GFPYsQhSLMSGjL3t3BI85BVMy+O8b+izTKu09UnpjjEA9ZI3a4vB6bby+idwdl1iCe2Pbfqy7f9HVpD3St6L+U6fBuU06Hbl0ZPlw57mCjCLdt0fPHL+jc+dEs5FTuLqtG6MhYrgNyG9dDbfYTTRi7vOkXdJrHoqsz+lXGwvJCjPyB0ccXi5efBocYrHUtDFAqxskOcF/OcEkolynAnC1u1WoUpsKO6FdiQuUnSX2/LM8kJBnrchY5xb6qhtBa2mfZ7C3uqeJr8gH7c7GJBGaJqzxIBcGp//qetaWqPirRP4UHxZ513mHtu9KF2owpgHXeDd843V66PbLStcIaWlW7Y0+WtgQGi4Mgr2EP028ni4J9PPXGWHdUrrvwRC6hDd9bOhLDPNLjfYPkveYRzZtt2TpcR6J2dHlacaMilzOLKESWY0guQ5WgNGuAbGf+q4PtTNxb9YuYmS+jceRtCPJ+nYfXung8oLqHEUDB+G+vQ16X7EIXsRjehTNdWDSrHPnNLq/oKFra84pG39XxHRZXEdMuLckeaCKUOsYnNi+dKAZ+X/t6/PQ51MKDKcQJbuCdp32mR5vTjWj8r5sBv8+N/h/Hz3oCmwT5sfYm+ACIQMCXD/ICEAueXw6twgpgobADuKeNDBzNUsPrM24pg6PfWedmX24uGeiZ9b8wUSVzic/1i7/pJM9V0/0VslkPHkSfLbj83GL5/fF7h1DZs1bPx3f8OQyHkbZdnnsr7Bq1zI7JMeKOYjNMltzbGilxYwc3T29TXDKqr3w/P/ohOkfwj+Efwj/EP4h/EP4h/AP4f8gwXZRJuFBRmEcTQXDDc4hpmRUZMqUcqEKzmea/x9SZ8Y6JYVycSGGIsZQBptkKzMY4GozsEnNu3TtPar8CmMA4LUt+qlvATsiQDL0dvBoN2jGtPAQTfM7OEVQbABOWjyGWvwNOb4t4GmFlYJ3p1LS2v0ekL6t/7A4goh0ZK6yzbwIpMYhK8HROx2esyrBoFDGzbRUZW1niQFy4X5AnjBUk7yYVRn56a7tday4r5Yc1xfMdqtdZakBH1j9XlR4dVS0uOH2zGLLfsgl43eE97C2SCvHit+lOYXinKma/kk0SowuZcB+JdnxTJAxD+Pywc1F/oiFP+ixHTZmmqYOY611NJm2fJkKua6lLRmgxu/snOXSAmSLbNXC5d/ptumb3go6yLKPx4CwboPm2jkJ/AFr7VUrlozBbnRq8RYyiDtzvLKzkqrmvsoEz3ga8QYl3Kvir3KBlvigWbVG/wfRTNrXgAoX/cx8qZwSolSDB+vVP4GZjphY9YqHRougRCN0JHGHpOzy42eW24wdlbSUyEGUWxlnjrw9eiBYI5WFFDzXRmpcxGec3MSOc7xJ59ektPtTm84r5ffm92P9qWD+SIipHDzzEIYU4guR1v59geplEN/atpPNizLrC5M2F8Z0XSS/G3ETxYA3S1M9HyxywRGtMHpkbgQaKwhhNCoXQb8Oe4T93kqhvTGNX9+BdJ60qdr0xwTZZVcbS03tEGsijh6R+wMmSelF0I22103na+nQo930dxxi3MUxHGB/jikvw7qjIXiAGEfjJ8/vs/XlGsaoz8/WWWaVgtb975/fi5/TA9VKftnrX1e/CCHSG1XgoofPqhyfIX2eOnW2BrfT+qzTjROROp19Qa0JQZ1pwTfKxSOmzJy25/ogLbBv6kRD27sZYlwjOM/tz2MReNb0kxCanoiEAIw1DP9R34zMBcdOaQgzSFVZnY2p3p1XHe77Erro7mP5vxxMj/U1J9E6G+dsDgra6dm+ITR5PlOcT8dAyOIDUxQN6F78xEZA/zHcHU2uHwIzGI9uLzJbtJkbjOednRxp1r2hO+HaC75jii5quNMr/tiIE/8QOFtBe9gNHDGJFL618y8cFFVAMDxXH14tQQDxTdU1ppXJpvyTblaDR1qi+1Tg8uUMeQK+fO1yW3sfxOuzOjObXGkl7zpxpDhxki6qUZZuTrdSJlFWsJSVydNLX2epDuzL7sutapnaacJIsZtTgdfucKmzdwx4d4mt+o43deRiCJMNE8Zt/sPa8/u2pMpdmIc+LK863LXcy96BtxgIdFTEFJO4c/c1vL5hhV12TlItzrc+uRMDPE8RJVJERTKLdmoQ8rRv1OARgYyvKM4rZtinensBdfqavD5rY4awy0bQUgQMOizgHjgT3ETjdoFxCKWzSr8/Z7D/CFzcV7zbVPtUGvRMe1BDN7D55JuQ1YWf/7WpNU2VFVEPJjt+jsTF7ysm0gNNZzz5DGLUkWb0meWrkuRRDcanW/hoP2k18ENekciKKW5n70Ut7AWeHq0IoW0GVFCLKC4YfupKbo8XZaUXE5uGAOlw9E2cd2hT1YFj2pyqJ+KPht29y4/inORgzvnaHDBq0EzQ59XSMoebexWLBQeclOCBEjyVUdX0QX9kqjC2OTr3Sol26eAFYixRWvst/A4uahtJHPSUZdHyfS6rrsVe/pc5MkevdngPvPvd/ldBd3mR9YqSMRdwdpxE96QKYZcmVn9rsZ+wfv7Op6BUZ1KPY/h+Ppejpqt62C11OOM6URrM7PTluBMqrjAyqdF5s5nRDJ2avnnLjv2NVOVN4RS9UqB7+7ehkmv7i/YOTBM7G639sV3AwtUJZVA6769IW/xENrjITH6jOs3cdLk9exvAL9VsNCFoRY7cm+XYEvvEktJqcb7Bbcqr+flGv4IOtqFDneODDWYcw1c+LbYhkmca++BuvXCSnsBTdOkuUmjf0hrUgGb1JIGEwB4y0OqEYKOv5j54bB7HkCq6YVo4GEOLFNOu+b41c5Z2fAWoi6QO4+pjWhPSXQ8QzvrrcE6bWOsRdy92gfh/HmmD+U8jjmS8Cldvr38/QKoctD2emjI6VFDuC3bRokar/Is6t9+3IiK3LDfenfOAJqP++bUWXnrqkEIl6KfJ/FbtKbuNkLZPLg3KhSAPfftJGswRZJNN3Rfqi5TxC1E/adHer4Zr5aB0ODpKGa/s9MHpn5VEOuqcaSIey2CZ03wK+j1mloinAjgP8IGpQ5xG0lne2FJ/AEXc81PToPuLgBR6yZ32iiMC/Qm3XpBBXMFaMu9MTZrUzHLUEZz3gVNjf3U/e7M9qOzHmo3j5hlgPdKVM2bjRvwyzw92bcIzFqcFbFh+v55vQ0QewwfOt2Y8ec8yL+9ZRUszqlxsVeHyDtQqFRWZNL43KZDvBlxyw6D94VPsHRYOlO00c3WoqfLkZKeiwOLFm4zXY3xAsaTXF782a0GZi0ufsmAaZp/yu9mQQvetv86wcHgRE5XJsaDYP+CoNbY9L8HGlk6M5IkMGV9PPO202tLvTozQKG0IDW8MHx4KwEdnK0zpgAi3kuScCXTA6GqXgbQr9R3XtaW1Dg/74ULtL+2GPemow1TgLZOmtG70ZwPGifouDsE2WGak5ifldkkVk528Je5++CFWSdc0hpt7oeUVP9+ImJDOOdq6uxcVgEdeTlciBUHD1eEznNzz6v64gTgzdvgJZ3kuJM9SwE3czZ22gyT1C0pRK6XA727WtvJesc2g8gVt+aNtWT+nyQ2ovbMkyn2QXejZYE0KrFwmDtJmaVOLPxtUbRu0q5LX1dYXSPQDjMERfAxztVMuAmmowJ+3n1x8u2LESPN4axjjnP1e3GpeiaQTKRr74c+JYHV4qAeuOecox18dmDHlLDcU9MN+itM+BLxiwpAxyi0FbNcJF+S0G4a5/ICZcHCAvPj+JIYpHWGOrAohcqGqlNWvgC9mQIEdsEZMo6zS6AHS3oDoO0lcTlIUf+ztV1qtE2Z4kVxfuCN/dzVaGpsHkaQa+UYpUuM8iG3d9yWANPIdng+dSCoP1D7sXhqHUjSUen4nZrfTvB7rGMDCXjP1QbdmOHHHEfoH4IIqcOHcS6dOza/co34hbacAFw8BY/jm6dSJXfDCW+gis+lM8hXCsr6EGlmvWHLMkprBkbWr0U4vHwBazmnMAUO97SalQ/1k0xFhqUJNYn8I43JMGL9DNtth++0NucBFLrA7oCNtiY5xwyIoUAst9JlJZBcodRSp2Ot2gmS68yUKaDd5Uu82XplppZA3pQWP7a7+tLuBkkfXYJn88q8OlGiNIlG1EsnFJ2jSCbuY0Hsxh2DasVa0pTWb9OX9UCMGu8tCwA4JTvXr8/PUhMvHlGVjdmZVK5lAcabyLy8F+6liRQIsYFQnJxL8thSJ7KnJo3aQ7VVYxD4r36h63sRXgH7O00LDhlsKMJBvB2lXCmU0YT1SRymSRkqj0uagZ1IccwV3zCcxNix25QFrdV5ZPs/OkE1mFHzj47fzs0BzTvDZNVBqAWJPktHKAD90O9qig1h7awepntoVmSiqgk7aCKCvuXZ9ccQdzxu2x2wn1MIW/tgLOQsZdfcr0ZZUaWNSKISVrABx1lQiyovTcOm4PC1efGVB4m8LuIlsRxIGkAk+RHvzPCcoPSYKyOhDzml+QrVOXpOfYOop+PL8OPsCSnChdAP0KCskd7DpGRZRa4r7rf7khxPX/SV+JTGfgU/truUawADuFytOJH7O+vfRIjMrvgIDPa0YONJqyV0J5qxM/aZoImH7bh1qNnJuyad/BQDU6SqRNe+OVQyWOHYCl7w6hTtJR6xuNb0QPD78lLsvwZHMlLxSJDm7xbPemH9caqTLaitRwHh9N3L7adr2/oP1EUQQoxycCI2+OTmnA73VLkJcmDLbv4bxaUf/+6tyyOt8lMn+T7/E4B4VkOUySfcdxeAmPeosT0SRS6d+UIzqPMPGSEqkV4ha0QiUmZ/+zRr74Ttmiv2xpOvDjGvo2m87ehN5JGj3S8nPQ5EybYT2zdcO4j1Ba4Ltf3Q+V3H22t3/AFBLAwQUAAIACAAstYxG5TYxQ18AAABqAAAAGwAAAHVuaXZlcnNhbC91bml2ZXJzYWwucG5nLnhtbC2MWwqAIBAA/4PuIHuAbdfSCjIvk6TQixKr21fQ/M18TGeveRLJ7UdYFwOMBLbPs27bXQruFNfbGKWiDxC3gbLFkn49wxC9AV1XyJqrlmoQ3oXRRwOKFGrJzA1B8S4fUEsBAgAAFAACAAgALLWMRioNwzZRBAAACxAAAB0AAAAAAAAAAQAAAAAAAAAAAHVuaXZlcnNhbC9jb21tb25fbWVzc2FnZXMubG5nUEsBAgAAFAACAAgALLWMRiXfYoO9BAAAyxYAACcAAAAAAAAAAQAAAAAAjAQAAHVuaXZlcnNhbC9mbGFzaF9wdWJsaXNoaW5nX3NldHRpbmdzLnhtbFBLAQIAABQAAgAIACy1jEZISKwfsQIAAFEKAAAhAAAAAAAAAAEAAAAAAI4JAAB1bml2ZXJzYWwvZmxhc2hfc2tpbl9zZXR0aW5ncy54bWxQSwECAAAUAAIACAAstYxGQVh2I5EEAADcFQAAJgAAAAAAAAABAAAAAAB+DAAAdW5pdmVyc2FsL2h0bWxfcHVibGlzaGluZ19zZXR0aW5ncy54bWxQSwECAAAUAAIACAAstYxGkkawmakBAABDBgAAHwAAAAAAAAABAAAAAABTEQAAdW5pdmVyc2FsL2h0bWxfc2tpbl9zZXR0aW5ncy5qc1BLAQIAABQAAgAIACy1jEYa2uo7qgAAAB8BAAAaAAAAAAAAAAEAAAAAADkTAAB1bml2ZXJzYWwvaTE4bl9wcmVzZXRzLnhtbFBLAQIAABQAAgAIACy1jEb1i9p5ZgAAAGgAAAAcAAAAAAAAAAEAAAAAABsUAAB1bml2ZXJzYWwvbG9jYWxfc2V0dGluZ3MueG1sUEsBAgAAFAACAAgAMwOBRM6CCTfsAgAAiAgAABQAAAAAAAAAAQAAAAAAuxQAAHVuaXZlcnNhbC9wbGF5ZXIueG1sUEsBAgAAFAACAAgALLWMRhe1aH2NCgAAE1oAACkAAAAAAAAAAQAAAAAA2RcAAHVuaXZlcnNhbC9za2luX2N1c3RvbWl6YXRpb25fc2V0dGluZ3MueG1sUEsBAgAAFAACAAgALLWMRjemYk9VJQAA+jIAABcAAAAAAAAAAAAAAAAArSIAAHVuaXZlcnNhbC91bml2ZXJzYWwucG5nUEsBAgAAFAACAAgALLWMRuU2MUNfAAAAagAAABsAAAAAAAAAAQAAAAAAN0gAAHVuaXZlcnNhbC91bml2ZXJzYWwucG5nLnhtbFBLBQYAAAAACwALAEkDAADPSAAAAAA="/>
  <p:tag name="ISPRING_LMS_API_VERSION" val="SCORM 2004 (4th edition)"/>
  <p:tag name="ISPRING_ULTRA_SCORM_COURCE_TITLE" val="M12H Section 7.3 Hyperbolas"/>
  <p:tag name="ISPRING_CMI5_LAUNCH_METHOD" val="any window"/>
  <p:tag name="ISPRINGCLOUDFOLDERID" val="1"/>
  <p:tag name="ISPRINGONLINEFOLDERID" val="1"/>
  <p:tag name="ISPRING_OUTPUT_FOLDER" val="[[&quot;\uFFFD\uFFFDQj{D1961B4B-4104-4DBD-91AB-5334FB564497}&quot;,&quot;C:\\Users\\e15108\\Documents\\Website BCMATH\\m12h\\Online Notes&quot;]]"/>
  <p:tag name="ISPRING_PRESENTATION_TITLE" val="M12H Section 7.3 Hyperbolas"/>
  <p:tag name="ISPRING_FIRST_PUBLISH" val="1"/>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s://&quot;,&quot;openWatermarkWebPageInNewWindow&quot;:&quot;T_FALSE&quot;,&quot;displayAfterEnabled&quot;:&quot;T_FALSE&quot;,&quot;displayUntilEnabled&quot;:&quot;T_FALSE&quot;,&quot;domainRestrictionEnabled&quot;:&quot;T_TRUE&quot;,&quot;domainRestriction&quot;:&quot;www.bcmath.ca;bcmath.ca&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7F4DB816-9DEC-49FB-92F9-7983CCC0B48B}:288"/>
</p:tagLst>
</file>

<file path=ppt/tags/tag11.xml><?xml version="1.0" encoding="utf-8"?>
<p:tagLst xmlns:a="http://schemas.openxmlformats.org/drawingml/2006/main" xmlns:r="http://schemas.openxmlformats.org/officeDocument/2006/relationships" xmlns:p="http://schemas.openxmlformats.org/presentationml/2006/main">
  <p:tag name="GENSWF_SLIDE_UID" val="{9D2C073C-00B9-4C27-BF1A-5F03F42A5B24}:289"/>
</p:tagLst>
</file>

<file path=ppt/tags/tag12.xml><?xml version="1.0" encoding="utf-8"?>
<p:tagLst xmlns:a="http://schemas.openxmlformats.org/drawingml/2006/main" xmlns:r="http://schemas.openxmlformats.org/officeDocument/2006/relationships" xmlns:p="http://schemas.openxmlformats.org/presentationml/2006/main">
  <p:tag name="GENSWF_SLIDE_UID" val="{C4B4DF3D-D3A0-438E-9244-51EA446EC3A1}:290"/>
</p:tagLst>
</file>

<file path=ppt/tags/tag13.xml><?xml version="1.0" encoding="utf-8"?>
<p:tagLst xmlns:a="http://schemas.openxmlformats.org/drawingml/2006/main" xmlns:r="http://schemas.openxmlformats.org/officeDocument/2006/relationships" xmlns:p="http://schemas.openxmlformats.org/presentationml/2006/main">
  <p:tag name="GENSWF_SLIDE_UID" val="{2D7CCB77-E837-4A88-856A-7B7837383041}:291"/>
</p:tagLst>
</file>

<file path=ppt/tags/tag14.xml><?xml version="1.0" encoding="utf-8"?>
<p:tagLst xmlns:a="http://schemas.openxmlformats.org/drawingml/2006/main" xmlns:r="http://schemas.openxmlformats.org/officeDocument/2006/relationships" xmlns:p="http://schemas.openxmlformats.org/presentationml/2006/main">
  <p:tag name="GENSWF_SLIDE_UID" val="{2E56F0F5-519D-4CDF-B0E1-58138F4E35F2}:292"/>
</p:tagLst>
</file>

<file path=ppt/tags/tag15.xml><?xml version="1.0" encoding="utf-8"?>
<p:tagLst xmlns:a="http://schemas.openxmlformats.org/drawingml/2006/main" xmlns:r="http://schemas.openxmlformats.org/officeDocument/2006/relationships" xmlns:p="http://schemas.openxmlformats.org/presentationml/2006/main">
  <p:tag name="GENSWF_SLIDE_UID" val="{5C361632-5FC7-4028-B1EC-4EFE27CF7E55}:293"/>
</p:tagLst>
</file>

<file path=ppt/tags/tag16.xml><?xml version="1.0" encoding="utf-8"?>
<p:tagLst xmlns:a="http://schemas.openxmlformats.org/drawingml/2006/main" xmlns:r="http://schemas.openxmlformats.org/officeDocument/2006/relationships" xmlns:p="http://schemas.openxmlformats.org/presentationml/2006/main">
  <p:tag name="GENSWF_SLIDE_UID" val="{BA115108-9D2C-4BEF-8935-632A7E7A0780}:257"/>
</p:tagLst>
</file>

<file path=ppt/tags/tag17.xml><?xml version="1.0" encoding="utf-8"?>
<p:tagLst xmlns:a="http://schemas.openxmlformats.org/drawingml/2006/main" xmlns:r="http://schemas.openxmlformats.org/officeDocument/2006/relationships" xmlns:p="http://schemas.openxmlformats.org/presentationml/2006/main">
  <p:tag name="GENSWF_SLIDE_UID" val="{89C8921A-AC42-400E-9AEB-7A02E9C33172}:296"/>
</p:tagLst>
</file>

<file path=ppt/tags/tag2.xml><?xml version="1.0" encoding="utf-8"?>
<p:tagLst xmlns:a="http://schemas.openxmlformats.org/drawingml/2006/main" xmlns:r="http://schemas.openxmlformats.org/officeDocument/2006/relationships" xmlns:p="http://schemas.openxmlformats.org/presentationml/2006/main">
  <p:tag name="GENSWF_SLIDE_UID" val="{C4245C2D-944C-4A40-A5DC-ADF268BA3042}:256"/>
</p:tagLst>
</file>

<file path=ppt/tags/tag3.xml><?xml version="1.0" encoding="utf-8"?>
<p:tagLst xmlns:a="http://schemas.openxmlformats.org/drawingml/2006/main" xmlns:r="http://schemas.openxmlformats.org/officeDocument/2006/relationships" xmlns:p="http://schemas.openxmlformats.org/presentationml/2006/main">
  <p:tag name="GENSWF_SLIDE_UID" val="{F84CF809-A1D1-4A30-8EA2-43840699C51B}:261"/>
</p:tagLst>
</file>

<file path=ppt/tags/tag4.xml><?xml version="1.0" encoding="utf-8"?>
<p:tagLst xmlns:a="http://schemas.openxmlformats.org/drawingml/2006/main" xmlns:r="http://schemas.openxmlformats.org/officeDocument/2006/relationships" xmlns:p="http://schemas.openxmlformats.org/presentationml/2006/main">
  <p:tag name="GENSWF_SLIDE_UID" val="{36B05A9B-43E8-4E5C-924A-0D0EB232B141}:287"/>
</p:tagLst>
</file>

<file path=ppt/tags/tag5.xml><?xml version="1.0" encoding="utf-8"?>
<p:tagLst xmlns:a="http://schemas.openxmlformats.org/drawingml/2006/main" xmlns:r="http://schemas.openxmlformats.org/officeDocument/2006/relationships" xmlns:p="http://schemas.openxmlformats.org/presentationml/2006/main">
  <p:tag name="GENSWF_SLIDE_UID" val="{7E131047-0C96-4615-B944-BF14C183E052}:266"/>
</p:tagLst>
</file>

<file path=ppt/tags/tag6.xml><?xml version="1.0" encoding="utf-8"?>
<p:tagLst xmlns:a="http://schemas.openxmlformats.org/drawingml/2006/main" xmlns:r="http://schemas.openxmlformats.org/officeDocument/2006/relationships" xmlns:p="http://schemas.openxmlformats.org/presentationml/2006/main">
  <p:tag name="GENSWF_SLIDE_UID" val="{19C0576A-E98A-42E0-8CB0-23F4A8FE7446}:259"/>
</p:tagLst>
</file>

<file path=ppt/tags/tag7.xml><?xml version="1.0" encoding="utf-8"?>
<p:tagLst xmlns:a="http://schemas.openxmlformats.org/drawingml/2006/main" xmlns:r="http://schemas.openxmlformats.org/officeDocument/2006/relationships" xmlns:p="http://schemas.openxmlformats.org/presentationml/2006/main">
  <p:tag name="GENSWF_SLIDE_UID" val="{BCE7C97D-DAAC-470D-9FDB-CEC495256F8D}:294"/>
</p:tagLst>
</file>

<file path=ppt/tags/tag8.xml><?xml version="1.0" encoding="utf-8"?>
<p:tagLst xmlns:a="http://schemas.openxmlformats.org/drawingml/2006/main" xmlns:r="http://schemas.openxmlformats.org/officeDocument/2006/relationships" xmlns:p="http://schemas.openxmlformats.org/presentationml/2006/main">
  <p:tag name="GENSWF_SLIDE_UID" val="{583886BB-0275-4C97-8371-3BBF8F69A825}:295"/>
</p:tagLst>
</file>

<file path=ppt/tags/tag9.xml><?xml version="1.0" encoding="utf-8"?>
<p:tagLst xmlns:a="http://schemas.openxmlformats.org/drawingml/2006/main" xmlns:r="http://schemas.openxmlformats.org/officeDocument/2006/relationships" xmlns:p="http://schemas.openxmlformats.org/presentationml/2006/main">
  <p:tag name="GENSWF_SLIDE_UID" val="{13D6FC3C-2C6F-4C0F-8D87-454C9414205F}:26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Theme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pptTheme1" id="{3A7BCB34-A759-4900-80A9-D921A4ABBB95}" vid="{EB4AB42A-126F-4373-80C6-D4B8A244AB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pptTheme1</Template>
  <TotalTime>559</TotalTime>
  <Words>770</Words>
  <Application>Microsoft Office PowerPoint</Application>
  <PresentationFormat>Widescreen</PresentationFormat>
  <Paragraphs>66</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Cambria Math</vt:lpstr>
      <vt:lpstr>Century Schoolbook</vt:lpstr>
      <vt:lpstr>Wingdings</vt:lpstr>
      <vt:lpstr>Wingdings 2</vt:lpstr>
      <vt:lpstr>pptTheme1</vt:lpstr>
      <vt:lpstr>Equation</vt:lpstr>
      <vt:lpstr>Section 7.3 Graphing Hyperbolas</vt:lpstr>
      <vt:lpstr>Hyperbolas</vt:lpstr>
      <vt:lpstr>What is a Hyperbola:</vt:lpstr>
      <vt:lpstr>How to Graph Hyperbolas:</vt:lpstr>
      <vt:lpstr>Components of a Hyperbola</vt:lpstr>
      <vt:lpstr>HOW to TELL if a Hyperbola is Horizontal or Vertical From Equation:</vt:lpstr>
      <vt:lpstr>PowerPoint Presentation</vt:lpstr>
      <vt:lpstr>Graph</vt:lpstr>
      <vt:lpstr>PowerPoint Presentation</vt:lpstr>
      <vt:lpstr>PowerPoint Presentation</vt:lpstr>
      <vt:lpstr>PowerPoint Presentation</vt:lpstr>
      <vt:lpstr>PowerPoint Presentation</vt:lpstr>
      <vt:lpstr>PowerPoint Presentation</vt:lpstr>
      <vt:lpstr>PowerPoint Presentation</vt:lpstr>
      <vt:lpstr>Equations of Hyperbolas: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M12H Section 7.3 Hyperbolas</dc:title>
  <dc:creator>Danny Young</dc:creator>
  <cp:lastModifiedBy>Danny Young</cp:lastModifiedBy>
  <cp:revision>39</cp:revision>
  <dcterms:created xsi:type="dcterms:W3CDTF">2015-05-27T16:41:17Z</dcterms:created>
  <dcterms:modified xsi:type="dcterms:W3CDTF">2024-06-03T03:51:53Z</dcterms:modified>
</cp:coreProperties>
</file>